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4" r:id="rId1"/>
    <p:sldMasterId id="2147483731" r:id="rId2"/>
    <p:sldMasterId id="2147483728" r:id="rId3"/>
  </p:sldMasterIdLst>
  <p:notesMasterIdLst>
    <p:notesMasterId r:id="rId15"/>
  </p:notesMasterIdLst>
  <p:handoutMasterIdLst>
    <p:handoutMasterId r:id="rId16"/>
  </p:handoutMasterIdLst>
  <p:sldIdLst>
    <p:sldId id="376" r:id="rId4"/>
    <p:sldId id="451" r:id="rId5"/>
    <p:sldId id="543" r:id="rId6"/>
    <p:sldId id="470" r:id="rId7"/>
    <p:sldId id="473" r:id="rId8"/>
    <p:sldId id="475" r:id="rId9"/>
    <p:sldId id="478" r:id="rId10"/>
    <p:sldId id="549" r:id="rId11"/>
    <p:sldId id="463" r:id="rId12"/>
    <p:sldId id="460" r:id="rId13"/>
    <p:sldId id="456" r:id="rId14"/>
  </p:sldIdLst>
  <p:sldSz cx="9906000" cy="6858000" type="A4"/>
  <p:notesSz cx="6807200" cy="9939338"/>
  <p:embeddedFontLst>
    <p:embeddedFont>
      <p:font typeface="Arial Black" panose="020B0A04020102020204" pitchFamily="34" charset="0"/>
      <p:bold r:id="rId17"/>
    </p:embeddedFont>
    <p:embeddedFont>
      <p:font typeface="HY견고딕" panose="02030600000101010101" pitchFamily="18" charset="-127"/>
      <p:regular r:id="rId18"/>
    </p:embeddedFont>
    <p:embeddedFont>
      <p:font typeface="HY헤드라인M" panose="02030600000101010101" pitchFamily="18" charset="-127"/>
      <p:regular r:id="rId19"/>
    </p:embeddedFont>
    <p:embeddedFont>
      <p:font typeface="Lucida Calligraphy" panose="03010101010101010101" pitchFamily="66" charset="0"/>
      <p:regular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Calibri" pitchFamily="34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>
          <p15:clr>
            <a:srgbClr val="A4A3A4"/>
          </p15:clr>
        </p15:guide>
        <p15:guide id="2" orient="horz" pos="3997" userDrawn="1">
          <p15:clr>
            <a:srgbClr val="A4A3A4"/>
          </p15:clr>
        </p15:guide>
        <p15:guide id="3" orient="horz" pos="572">
          <p15:clr>
            <a:srgbClr val="A4A3A4"/>
          </p15:clr>
        </p15:guide>
        <p15:guide id="4" pos="6068">
          <p15:clr>
            <a:srgbClr val="A4A3A4"/>
          </p15:clr>
        </p15:guide>
        <p15:guide id="5" pos="2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양 광원" initials="양광" lastIdx="1" clrIdx="0">
    <p:extLst>
      <p:ext uri="{19B8F6BF-5375-455C-9EA6-DF929625EA0E}">
        <p15:presenceInfo xmlns:p15="http://schemas.microsoft.com/office/powerpoint/2012/main" userId="S::gwyang@sjmaster21.onmicrosoft.com::b066150e-ce93-4ab1-bde6-46228c15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61B"/>
    <a:srgbClr val="99B940"/>
    <a:srgbClr val="A9CB51"/>
    <a:srgbClr val="9AB93E"/>
    <a:srgbClr val="ADCC52"/>
    <a:srgbClr val="BAE923"/>
    <a:srgbClr val="E8FF0D"/>
    <a:srgbClr val="495F8B"/>
    <a:srgbClr val="3B4E76"/>
    <a:srgbClr val="485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32" autoAdjust="0"/>
    <p:restoredTop sz="96817" autoAdjust="0"/>
  </p:normalViewPr>
  <p:slideViewPr>
    <p:cSldViewPr snapToGrid="0">
      <p:cViewPr varScale="1">
        <p:scale>
          <a:sx n="120" d="100"/>
          <a:sy n="120" d="100"/>
        </p:scale>
        <p:origin x="564" y="96"/>
      </p:cViewPr>
      <p:guideLst>
        <p:guide orient="horz" pos="867"/>
        <p:guide orient="horz" pos="3997"/>
        <p:guide orient="horz" pos="572"/>
        <p:guide pos="6068"/>
        <p:guide pos="21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698" y="7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D2A33F-891A-4D88-BBCE-D72C09413FF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2FBAAFB8-5707-4C74-B9A8-91B45C672071}">
      <dgm:prSet phldrT="[텍스트]" custT="1"/>
      <dgm:spPr>
        <a:solidFill>
          <a:srgbClr val="FFC000"/>
        </a:solidFill>
      </dgm:spPr>
      <dgm:t>
        <a:bodyPr/>
        <a:lstStyle/>
        <a:p>
          <a:pPr latinLnBrk="1">
            <a:lnSpc>
              <a:spcPct val="100000"/>
            </a:lnSpc>
            <a:spcAft>
              <a:spcPts val="0"/>
            </a:spcAft>
          </a:pPr>
          <a:r>
            <a:rPr lang="en-US" altLang="ko-KR" sz="3600" b="1" dirty="0">
              <a:solidFill>
                <a:srgbClr val="C00000"/>
              </a:solidFill>
            </a:rPr>
            <a:t> </a:t>
          </a:r>
          <a:endParaRPr lang="ko-KR" altLang="en-US" sz="3600" b="1" dirty="0">
            <a:solidFill>
              <a:srgbClr val="C00000"/>
            </a:solidFill>
          </a:endParaRPr>
        </a:p>
      </dgm:t>
    </dgm:pt>
    <dgm:pt modelId="{BBAC951B-D45A-4B41-8E22-CB6BD0725C82}" type="parTrans" cxnId="{B3E134CC-51BC-4AC4-A083-459E9FCC9337}">
      <dgm:prSet/>
      <dgm:spPr/>
      <dgm:t>
        <a:bodyPr/>
        <a:lstStyle/>
        <a:p>
          <a:pPr latinLnBrk="1"/>
          <a:endParaRPr lang="ko-KR" altLang="en-US"/>
        </a:p>
      </dgm:t>
    </dgm:pt>
    <dgm:pt modelId="{5A4970CE-20D0-4A98-B2A4-E32973CCB879}" type="sibTrans" cxnId="{B3E134CC-51BC-4AC4-A083-459E9FCC9337}">
      <dgm:prSet/>
      <dgm:spPr>
        <a:noFill/>
      </dgm:spPr>
      <dgm:t>
        <a:bodyPr/>
        <a:lstStyle/>
        <a:p>
          <a:pPr latinLnBrk="1"/>
          <a:endParaRPr lang="ko-KR" altLang="en-US"/>
        </a:p>
      </dgm:t>
    </dgm:pt>
    <dgm:pt modelId="{0919F087-D9A6-454F-BC54-1AE614598C62}">
      <dgm:prSet phldrT="[텍스트]" custT="1"/>
      <dgm:spPr/>
      <dgm:t>
        <a:bodyPr/>
        <a:lstStyle/>
        <a:p>
          <a:pPr latinLnBrk="1"/>
          <a:r>
            <a:rPr lang="en-US" altLang="ko-KR" sz="3600" b="1" dirty="0">
              <a:solidFill>
                <a:srgbClr val="FFFF00"/>
              </a:solidFill>
            </a:rPr>
            <a:t> </a:t>
          </a:r>
          <a:endParaRPr lang="ko-KR" altLang="en-US" sz="3600" b="1" dirty="0">
            <a:solidFill>
              <a:srgbClr val="FFFF00"/>
            </a:solidFill>
          </a:endParaRPr>
        </a:p>
      </dgm:t>
    </dgm:pt>
    <dgm:pt modelId="{8A03EBE4-D9E5-4158-AF64-D90BA8959923}" type="parTrans" cxnId="{239A8FE7-3771-4A73-B683-4B205C086C04}">
      <dgm:prSet/>
      <dgm:spPr/>
      <dgm:t>
        <a:bodyPr/>
        <a:lstStyle/>
        <a:p>
          <a:pPr latinLnBrk="1"/>
          <a:endParaRPr lang="ko-KR" altLang="en-US"/>
        </a:p>
      </dgm:t>
    </dgm:pt>
    <dgm:pt modelId="{B408DBBB-F4C3-4F2A-80ED-EA400BC73665}" type="sibTrans" cxnId="{239A8FE7-3771-4A73-B683-4B205C086C04}">
      <dgm:prSet/>
      <dgm:spPr>
        <a:solidFill>
          <a:schemeClr val="tx1"/>
        </a:solidFill>
      </dgm:spPr>
      <dgm:t>
        <a:bodyPr/>
        <a:lstStyle/>
        <a:p>
          <a:pPr latinLnBrk="1"/>
          <a:endParaRPr lang="ko-KR" altLang="en-US"/>
        </a:p>
      </dgm:t>
    </dgm:pt>
    <dgm:pt modelId="{90812029-DADE-44B2-9372-517EFAFF0E3E}">
      <dgm:prSet phldrT="[텍스트]" custT="1"/>
      <dgm:spPr>
        <a:solidFill>
          <a:srgbClr val="00B050"/>
        </a:solidFill>
      </dgm:spPr>
      <dgm:t>
        <a:bodyPr/>
        <a:lstStyle/>
        <a:p>
          <a:pPr latinLnBrk="1"/>
          <a:r>
            <a:rPr lang="en-US" altLang="ko-KR" sz="3000" b="1" dirty="0"/>
            <a:t> </a:t>
          </a:r>
          <a:endParaRPr lang="ko-KR" altLang="en-US" sz="3000" b="1" dirty="0"/>
        </a:p>
      </dgm:t>
    </dgm:pt>
    <dgm:pt modelId="{2EABDC6D-6C29-4569-8CB4-95D5CD99946C}" type="sibTrans" cxnId="{5B62F994-3D6A-4944-9CE9-72369548DCAF}">
      <dgm:prSet/>
      <dgm:spPr>
        <a:solidFill>
          <a:schemeClr val="tx1"/>
        </a:solidFill>
      </dgm:spPr>
      <dgm:t>
        <a:bodyPr/>
        <a:lstStyle/>
        <a:p>
          <a:pPr latinLnBrk="1"/>
          <a:endParaRPr lang="ko-KR" altLang="en-US"/>
        </a:p>
      </dgm:t>
    </dgm:pt>
    <dgm:pt modelId="{C1DDF6E7-9163-480C-9E68-8AC6A5509D86}" type="parTrans" cxnId="{5B62F994-3D6A-4944-9CE9-72369548DCAF}">
      <dgm:prSet/>
      <dgm:spPr/>
      <dgm:t>
        <a:bodyPr/>
        <a:lstStyle/>
        <a:p>
          <a:pPr latinLnBrk="1"/>
          <a:endParaRPr lang="ko-KR" altLang="en-US"/>
        </a:p>
      </dgm:t>
    </dgm:pt>
    <dgm:pt modelId="{F3042C1D-7094-43C2-A0AC-E1FA48CAEC73}" type="pres">
      <dgm:prSet presAssocID="{74D2A33F-891A-4D88-BBCE-D72C09413FF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094F1E-69ED-47F3-BA41-D4B390000A4A}" type="pres">
      <dgm:prSet presAssocID="{2FBAAFB8-5707-4C74-B9A8-91B45C672071}" presName="gear1" presStyleLbl="node1" presStyleIdx="0" presStyleCnt="3" custScaleX="141847" custScaleY="135157" custLinFactNeighborX="31267" custLinFactNeighborY="-11535">
        <dgm:presLayoutVars>
          <dgm:chMax val="1"/>
          <dgm:bulletEnabled val="1"/>
        </dgm:presLayoutVars>
      </dgm:prSet>
      <dgm:spPr/>
    </dgm:pt>
    <dgm:pt modelId="{8DF818E8-49E4-4A2F-B2AB-B103858BFA93}" type="pres">
      <dgm:prSet presAssocID="{2FBAAFB8-5707-4C74-B9A8-91B45C672071}" presName="gear1srcNode" presStyleLbl="node1" presStyleIdx="0" presStyleCnt="3"/>
      <dgm:spPr/>
    </dgm:pt>
    <dgm:pt modelId="{22C75E4E-F08E-4DAA-ADF3-EA6300DD863A}" type="pres">
      <dgm:prSet presAssocID="{2FBAAFB8-5707-4C74-B9A8-91B45C672071}" presName="gear1dstNode" presStyleLbl="node1" presStyleIdx="0" presStyleCnt="3"/>
      <dgm:spPr/>
    </dgm:pt>
    <dgm:pt modelId="{D2E2E5E3-60E2-4777-8D6A-BDFFCAA7BD9C}" type="pres">
      <dgm:prSet presAssocID="{0919F087-D9A6-454F-BC54-1AE614598C62}" presName="gear2" presStyleLbl="node1" presStyleIdx="1" presStyleCnt="3" custScaleX="150610" custScaleY="146507" custLinFactNeighborX="-35893" custLinFactNeighborY="27260">
        <dgm:presLayoutVars>
          <dgm:chMax val="1"/>
          <dgm:bulletEnabled val="1"/>
        </dgm:presLayoutVars>
      </dgm:prSet>
      <dgm:spPr/>
    </dgm:pt>
    <dgm:pt modelId="{60EE96AD-FD98-42DB-9F71-C0DE4DE65340}" type="pres">
      <dgm:prSet presAssocID="{0919F087-D9A6-454F-BC54-1AE614598C62}" presName="gear2srcNode" presStyleLbl="node1" presStyleIdx="1" presStyleCnt="3"/>
      <dgm:spPr/>
    </dgm:pt>
    <dgm:pt modelId="{295D5AC2-8DC0-412B-B730-80F114566426}" type="pres">
      <dgm:prSet presAssocID="{0919F087-D9A6-454F-BC54-1AE614598C62}" presName="gear2dstNode" presStyleLbl="node1" presStyleIdx="1" presStyleCnt="3"/>
      <dgm:spPr/>
    </dgm:pt>
    <dgm:pt modelId="{0DF150F5-5F8A-46FD-BD18-CD8AC79EDCB9}" type="pres">
      <dgm:prSet presAssocID="{90812029-DADE-44B2-9372-517EFAFF0E3E}" presName="gear3" presStyleLbl="node1" presStyleIdx="2" presStyleCnt="3" custAng="114297" custScaleX="139524" custScaleY="141853" custLinFactNeighborX="-13339" custLinFactNeighborY="-288"/>
      <dgm:spPr/>
    </dgm:pt>
    <dgm:pt modelId="{2DE66821-0351-4973-8572-20A5EA7B2F39}" type="pres">
      <dgm:prSet presAssocID="{90812029-DADE-44B2-9372-517EFAFF0E3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117048B-6662-412B-8D05-2177BB5DC23E}" type="pres">
      <dgm:prSet presAssocID="{90812029-DADE-44B2-9372-517EFAFF0E3E}" presName="gear3srcNode" presStyleLbl="node1" presStyleIdx="2" presStyleCnt="3"/>
      <dgm:spPr/>
    </dgm:pt>
    <dgm:pt modelId="{06EF6556-1756-471E-BB48-89FCDB7F0820}" type="pres">
      <dgm:prSet presAssocID="{90812029-DADE-44B2-9372-517EFAFF0E3E}" presName="gear3dstNode" presStyleLbl="node1" presStyleIdx="2" presStyleCnt="3"/>
      <dgm:spPr/>
    </dgm:pt>
    <dgm:pt modelId="{19DA951E-7CD9-44B2-8801-7C00AF12EFC7}" type="pres">
      <dgm:prSet presAssocID="{5A4970CE-20D0-4A98-B2A4-E32973CCB879}" presName="connector1" presStyleLbl="sibTrans2D1" presStyleIdx="0" presStyleCnt="3" custAng="15167094" custFlipHor="1" custScaleX="55236" custScaleY="76860" custLinFactNeighborX="53775" custLinFactNeighborY="-68510"/>
      <dgm:spPr/>
    </dgm:pt>
    <dgm:pt modelId="{84D40AF1-1025-48FC-A3F9-A6F7528A38EF}" type="pres">
      <dgm:prSet presAssocID="{B408DBBB-F4C3-4F2A-80ED-EA400BC73665}" presName="connector2" presStyleLbl="sibTrans2D1" presStyleIdx="1" presStyleCnt="3" custAng="15463089" custLinFactNeighborX="41194" custLinFactNeighborY="50704"/>
      <dgm:spPr/>
    </dgm:pt>
    <dgm:pt modelId="{439B4FA2-EF0E-46A3-A39D-ED0AAA8EE257}" type="pres">
      <dgm:prSet presAssocID="{2EABDC6D-6C29-4569-8CB4-95D5CD99946C}" presName="connector3" presStyleLbl="sibTrans2D1" presStyleIdx="2" presStyleCnt="3" custAng="6647875" custFlipHor="1" custScaleX="123794" custLinFactNeighborX="-56145" custLinFactNeighborY="38564"/>
      <dgm:spPr/>
    </dgm:pt>
  </dgm:ptLst>
  <dgm:cxnLst>
    <dgm:cxn modelId="{AA3C011A-97FE-4F46-8F40-41DBA87B64C3}" type="presOf" srcId="{2FBAAFB8-5707-4C74-B9A8-91B45C672071}" destId="{8DF818E8-49E4-4A2F-B2AB-B103858BFA93}" srcOrd="1" destOrd="0" presId="urn:microsoft.com/office/officeart/2005/8/layout/gear1"/>
    <dgm:cxn modelId="{E95E271D-AA03-4E40-89E2-E342870A2487}" type="presOf" srcId="{90812029-DADE-44B2-9372-517EFAFF0E3E}" destId="{2DE66821-0351-4973-8572-20A5EA7B2F39}" srcOrd="1" destOrd="0" presId="urn:microsoft.com/office/officeart/2005/8/layout/gear1"/>
    <dgm:cxn modelId="{28ED0724-AB4A-4E42-8715-5A18612C910F}" type="presOf" srcId="{0919F087-D9A6-454F-BC54-1AE614598C62}" destId="{D2E2E5E3-60E2-4777-8D6A-BDFFCAA7BD9C}" srcOrd="0" destOrd="0" presId="urn:microsoft.com/office/officeart/2005/8/layout/gear1"/>
    <dgm:cxn modelId="{4787B227-DCFA-4E81-9307-D3821F708405}" type="presOf" srcId="{2FBAAFB8-5707-4C74-B9A8-91B45C672071}" destId="{80094F1E-69ED-47F3-BA41-D4B390000A4A}" srcOrd="0" destOrd="0" presId="urn:microsoft.com/office/officeart/2005/8/layout/gear1"/>
    <dgm:cxn modelId="{B348E669-8F65-4AC6-B0F7-C57FCC00447A}" type="presOf" srcId="{2FBAAFB8-5707-4C74-B9A8-91B45C672071}" destId="{22C75E4E-F08E-4DAA-ADF3-EA6300DD863A}" srcOrd="2" destOrd="0" presId="urn:microsoft.com/office/officeart/2005/8/layout/gear1"/>
    <dgm:cxn modelId="{0F43AB4F-2F02-4E1B-9225-37F9F3E8BF1A}" type="presOf" srcId="{90812029-DADE-44B2-9372-517EFAFF0E3E}" destId="{0DF150F5-5F8A-46FD-BD18-CD8AC79EDCB9}" srcOrd="0" destOrd="0" presId="urn:microsoft.com/office/officeart/2005/8/layout/gear1"/>
    <dgm:cxn modelId="{81031056-EA5D-4AEB-8E26-E2D06C7BF57C}" type="presOf" srcId="{74D2A33F-891A-4D88-BBCE-D72C09413FF0}" destId="{F3042C1D-7094-43C2-A0AC-E1FA48CAEC73}" srcOrd="0" destOrd="0" presId="urn:microsoft.com/office/officeart/2005/8/layout/gear1"/>
    <dgm:cxn modelId="{F5045885-AFB4-400A-AF09-7BFEA56573CB}" type="presOf" srcId="{0919F087-D9A6-454F-BC54-1AE614598C62}" destId="{295D5AC2-8DC0-412B-B730-80F114566426}" srcOrd="2" destOrd="0" presId="urn:microsoft.com/office/officeart/2005/8/layout/gear1"/>
    <dgm:cxn modelId="{5B62F994-3D6A-4944-9CE9-72369548DCAF}" srcId="{74D2A33F-891A-4D88-BBCE-D72C09413FF0}" destId="{90812029-DADE-44B2-9372-517EFAFF0E3E}" srcOrd="2" destOrd="0" parTransId="{C1DDF6E7-9163-480C-9E68-8AC6A5509D86}" sibTransId="{2EABDC6D-6C29-4569-8CB4-95D5CD99946C}"/>
    <dgm:cxn modelId="{1CCF009C-D3ED-44A7-82BD-AF7BBB5C4E73}" type="presOf" srcId="{B408DBBB-F4C3-4F2A-80ED-EA400BC73665}" destId="{84D40AF1-1025-48FC-A3F9-A6F7528A38EF}" srcOrd="0" destOrd="0" presId="urn:microsoft.com/office/officeart/2005/8/layout/gear1"/>
    <dgm:cxn modelId="{FBFD099D-BA15-4E94-9665-18FEC2157DA9}" type="presOf" srcId="{90812029-DADE-44B2-9372-517EFAFF0E3E}" destId="{06EF6556-1756-471E-BB48-89FCDB7F0820}" srcOrd="3" destOrd="0" presId="urn:microsoft.com/office/officeart/2005/8/layout/gear1"/>
    <dgm:cxn modelId="{B3E134CC-51BC-4AC4-A083-459E9FCC9337}" srcId="{74D2A33F-891A-4D88-BBCE-D72C09413FF0}" destId="{2FBAAFB8-5707-4C74-B9A8-91B45C672071}" srcOrd="0" destOrd="0" parTransId="{BBAC951B-D45A-4B41-8E22-CB6BD0725C82}" sibTransId="{5A4970CE-20D0-4A98-B2A4-E32973CCB879}"/>
    <dgm:cxn modelId="{146B5ED5-E604-441F-BA19-38555667E2D5}" type="presOf" srcId="{0919F087-D9A6-454F-BC54-1AE614598C62}" destId="{60EE96AD-FD98-42DB-9F71-C0DE4DE65340}" srcOrd="1" destOrd="0" presId="urn:microsoft.com/office/officeart/2005/8/layout/gear1"/>
    <dgm:cxn modelId="{239A8FE7-3771-4A73-B683-4B205C086C04}" srcId="{74D2A33F-891A-4D88-BBCE-D72C09413FF0}" destId="{0919F087-D9A6-454F-BC54-1AE614598C62}" srcOrd="1" destOrd="0" parTransId="{8A03EBE4-D9E5-4158-AF64-D90BA8959923}" sibTransId="{B408DBBB-F4C3-4F2A-80ED-EA400BC73665}"/>
    <dgm:cxn modelId="{14CE51EC-DB77-430F-993B-7F06C269B79D}" type="presOf" srcId="{5A4970CE-20D0-4A98-B2A4-E32973CCB879}" destId="{19DA951E-7CD9-44B2-8801-7C00AF12EFC7}" srcOrd="0" destOrd="0" presId="urn:microsoft.com/office/officeart/2005/8/layout/gear1"/>
    <dgm:cxn modelId="{0615BDFA-76C0-4797-9AF2-8412548A90C2}" type="presOf" srcId="{90812029-DADE-44B2-9372-517EFAFF0E3E}" destId="{E117048B-6662-412B-8D05-2177BB5DC23E}" srcOrd="2" destOrd="0" presId="urn:microsoft.com/office/officeart/2005/8/layout/gear1"/>
    <dgm:cxn modelId="{01EA6EFC-1152-403D-85D2-9451214AE509}" type="presOf" srcId="{2EABDC6D-6C29-4569-8CB4-95D5CD99946C}" destId="{439B4FA2-EF0E-46A3-A39D-ED0AAA8EE257}" srcOrd="0" destOrd="0" presId="urn:microsoft.com/office/officeart/2005/8/layout/gear1"/>
    <dgm:cxn modelId="{910870CA-4EEE-4220-9520-1E645744A1C5}" type="presParOf" srcId="{F3042C1D-7094-43C2-A0AC-E1FA48CAEC73}" destId="{80094F1E-69ED-47F3-BA41-D4B390000A4A}" srcOrd="0" destOrd="0" presId="urn:microsoft.com/office/officeart/2005/8/layout/gear1"/>
    <dgm:cxn modelId="{F782A285-21AD-4DE3-9E76-90C50A52DA6F}" type="presParOf" srcId="{F3042C1D-7094-43C2-A0AC-E1FA48CAEC73}" destId="{8DF818E8-49E4-4A2F-B2AB-B103858BFA93}" srcOrd="1" destOrd="0" presId="urn:microsoft.com/office/officeart/2005/8/layout/gear1"/>
    <dgm:cxn modelId="{A6BD9DFA-4B59-48FF-AA61-31BB3B6EBAC5}" type="presParOf" srcId="{F3042C1D-7094-43C2-A0AC-E1FA48CAEC73}" destId="{22C75E4E-F08E-4DAA-ADF3-EA6300DD863A}" srcOrd="2" destOrd="0" presId="urn:microsoft.com/office/officeart/2005/8/layout/gear1"/>
    <dgm:cxn modelId="{E5E38E7B-A325-4730-A341-2823DB2AA833}" type="presParOf" srcId="{F3042C1D-7094-43C2-A0AC-E1FA48CAEC73}" destId="{D2E2E5E3-60E2-4777-8D6A-BDFFCAA7BD9C}" srcOrd="3" destOrd="0" presId="urn:microsoft.com/office/officeart/2005/8/layout/gear1"/>
    <dgm:cxn modelId="{8F90993F-4FCD-41A8-B4A3-E4E1D534603F}" type="presParOf" srcId="{F3042C1D-7094-43C2-A0AC-E1FA48CAEC73}" destId="{60EE96AD-FD98-42DB-9F71-C0DE4DE65340}" srcOrd="4" destOrd="0" presId="urn:microsoft.com/office/officeart/2005/8/layout/gear1"/>
    <dgm:cxn modelId="{43559E2F-AB46-4600-8335-B13ED6D08199}" type="presParOf" srcId="{F3042C1D-7094-43C2-A0AC-E1FA48CAEC73}" destId="{295D5AC2-8DC0-412B-B730-80F114566426}" srcOrd="5" destOrd="0" presId="urn:microsoft.com/office/officeart/2005/8/layout/gear1"/>
    <dgm:cxn modelId="{CDA3CA0B-54EF-4B0A-8E73-09908C6AB712}" type="presParOf" srcId="{F3042C1D-7094-43C2-A0AC-E1FA48CAEC73}" destId="{0DF150F5-5F8A-46FD-BD18-CD8AC79EDCB9}" srcOrd="6" destOrd="0" presId="urn:microsoft.com/office/officeart/2005/8/layout/gear1"/>
    <dgm:cxn modelId="{C3B3102A-1426-4ECD-B4A0-DF00A2EF155A}" type="presParOf" srcId="{F3042C1D-7094-43C2-A0AC-E1FA48CAEC73}" destId="{2DE66821-0351-4973-8572-20A5EA7B2F39}" srcOrd="7" destOrd="0" presId="urn:microsoft.com/office/officeart/2005/8/layout/gear1"/>
    <dgm:cxn modelId="{2177F981-BCD5-4368-94A4-4D9E7976BF64}" type="presParOf" srcId="{F3042C1D-7094-43C2-A0AC-E1FA48CAEC73}" destId="{E117048B-6662-412B-8D05-2177BB5DC23E}" srcOrd="8" destOrd="0" presId="urn:microsoft.com/office/officeart/2005/8/layout/gear1"/>
    <dgm:cxn modelId="{57929CD1-E752-430B-BA86-529F6B3552E7}" type="presParOf" srcId="{F3042C1D-7094-43C2-A0AC-E1FA48CAEC73}" destId="{06EF6556-1756-471E-BB48-89FCDB7F0820}" srcOrd="9" destOrd="0" presId="urn:microsoft.com/office/officeart/2005/8/layout/gear1"/>
    <dgm:cxn modelId="{B2BCE258-AB90-4AB0-B043-A8CCD1BE1345}" type="presParOf" srcId="{F3042C1D-7094-43C2-A0AC-E1FA48CAEC73}" destId="{19DA951E-7CD9-44B2-8801-7C00AF12EFC7}" srcOrd="10" destOrd="0" presId="urn:microsoft.com/office/officeart/2005/8/layout/gear1"/>
    <dgm:cxn modelId="{0CC6987E-B208-42F8-BF27-484B9447D9E5}" type="presParOf" srcId="{F3042C1D-7094-43C2-A0AC-E1FA48CAEC73}" destId="{84D40AF1-1025-48FC-A3F9-A6F7528A38EF}" srcOrd="11" destOrd="0" presId="urn:microsoft.com/office/officeart/2005/8/layout/gear1"/>
    <dgm:cxn modelId="{CB99AC93-505E-41E1-9ECE-84A5CE95838C}" type="presParOf" srcId="{F3042C1D-7094-43C2-A0AC-E1FA48CAEC73}" destId="{439B4FA2-EF0E-46A3-A39D-ED0AAA8EE25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94F1E-69ED-47F3-BA41-D4B390000A4A}">
      <dsp:nvSpPr>
        <dsp:cNvPr id="0" name=""/>
        <dsp:cNvSpPr/>
      </dsp:nvSpPr>
      <dsp:spPr>
        <a:xfrm>
          <a:off x="4758888" y="1614943"/>
          <a:ext cx="4318338" cy="4114670"/>
        </a:xfrm>
        <a:prstGeom prst="gear9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latinLnBrk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ko-KR" sz="3600" b="1" kern="1200" dirty="0">
              <a:solidFill>
                <a:srgbClr val="C00000"/>
              </a:solidFill>
            </a:rPr>
            <a:t> </a:t>
          </a:r>
          <a:endParaRPr lang="ko-KR" altLang="en-US" sz="3600" b="1" kern="1200" dirty="0">
            <a:solidFill>
              <a:srgbClr val="C00000"/>
            </a:solidFill>
          </a:endParaRPr>
        </a:p>
      </dsp:txBody>
      <dsp:txXfrm>
        <a:off x="5611844" y="2578785"/>
        <a:ext cx="2612426" cy="2115025"/>
      </dsp:txXfrm>
    </dsp:sp>
    <dsp:sp modelId="{D2E2E5E3-60E2-4777-8D6A-BDFFCAA7BD9C}">
      <dsp:nvSpPr>
        <dsp:cNvPr id="0" name=""/>
        <dsp:cNvSpPr/>
      </dsp:nvSpPr>
      <dsp:spPr>
        <a:xfrm>
          <a:off x="1317754" y="1870394"/>
          <a:ext cx="3334629" cy="324378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600" b="1" kern="1200" dirty="0">
              <a:solidFill>
                <a:srgbClr val="FFFF00"/>
              </a:solidFill>
            </a:rPr>
            <a:t> </a:t>
          </a:r>
          <a:endParaRPr lang="ko-KR" altLang="en-US" sz="3600" b="1" kern="1200" dirty="0">
            <a:solidFill>
              <a:srgbClr val="FFFF00"/>
            </a:solidFill>
          </a:endParaRPr>
        </a:p>
      </dsp:txBody>
      <dsp:txXfrm>
        <a:off x="2147592" y="2691962"/>
        <a:ext cx="1674953" cy="1600649"/>
      </dsp:txXfrm>
    </dsp:sp>
    <dsp:sp modelId="{0DF150F5-5F8A-46FD-BD18-CD8AC79EDCB9}">
      <dsp:nvSpPr>
        <dsp:cNvPr id="0" name=""/>
        <dsp:cNvSpPr/>
      </dsp:nvSpPr>
      <dsp:spPr>
        <a:xfrm rot="20814297">
          <a:off x="3138976" y="-209019"/>
          <a:ext cx="3008269" cy="3095779"/>
        </a:xfrm>
        <a:prstGeom prst="gear6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000" b="1" kern="1200" dirty="0"/>
            <a:t> </a:t>
          </a:r>
          <a:endParaRPr lang="ko-KR" altLang="en-US" sz="3000" b="1" kern="1200" dirty="0"/>
        </a:p>
      </dsp:txBody>
      <dsp:txXfrm rot="-20700000">
        <a:off x="3793587" y="475166"/>
        <a:ext cx="1699046" cy="1727408"/>
      </dsp:txXfrm>
    </dsp:sp>
    <dsp:sp modelId="{19DA951E-7CD9-44B2-8801-7C00AF12EFC7}">
      <dsp:nvSpPr>
        <dsp:cNvPr id="0" name=""/>
        <dsp:cNvSpPr/>
      </dsp:nvSpPr>
      <dsp:spPr>
        <a:xfrm rot="6432906" flipH="1">
          <a:off x="7192574" y="-185533"/>
          <a:ext cx="2152428" cy="2995068"/>
        </a:xfrm>
        <a:prstGeom prst="circularArrow">
          <a:avLst>
            <a:gd name="adj1" fmla="val 4687"/>
            <a:gd name="adj2" fmla="val 299029"/>
            <a:gd name="adj3" fmla="val 2541011"/>
            <a:gd name="adj4" fmla="val 15808756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40AF1-1025-48FC-A3F9-A6F7528A38EF}">
      <dsp:nvSpPr>
        <dsp:cNvPr id="0" name=""/>
        <dsp:cNvSpPr/>
      </dsp:nvSpPr>
      <dsp:spPr>
        <a:xfrm rot="15463089">
          <a:off x="3446927" y="2721600"/>
          <a:ext cx="2831257" cy="283125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B4FA2-EF0E-46A3-A39D-ED0AAA8EE257}">
      <dsp:nvSpPr>
        <dsp:cNvPr id="0" name=""/>
        <dsp:cNvSpPr/>
      </dsp:nvSpPr>
      <dsp:spPr>
        <a:xfrm rot="14952125" flipH="1">
          <a:off x="1333952" y="950502"/>
          <a:ext cx="3779017" cy="305266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21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sz="1200"/>
            </a:lvl1pPr>
          </a:lstStyle>
          <a:p>
            <a:fld id="{5F2A9B85-279C-410D-BDAE-4D2B83568273}" type="datetimeFigureOut">
              <a:rPr lang="ko-KR" altLang="en-US" smtClean="0"/>
              <a:pPr/>
              <a:t>2025-12-08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167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210" y="9440167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r">
              <a:defRPr sz="1200"/>
            </a:lvl1pPr>
          </a:lstStyle>
          <a:p>
            <a:fld id="{3D5ABEAB-E255-4AB6-88C7-8B4761E216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2:50.147"/>
    </inkml:context>
    <inkml:brush xml:id="br0">
      <inkml:brushProperty name="width" value="0.05" units="cm"/>
      <inkml:brushProperty name="height" value="0.05" units="cm"/>
      <inkml:brushProperty name="color" value="#A50021"/>
    </inkml:brush>
  </inkml:definitions>
  <inkml:trace contextRef="#ctx0" brushRef="#br0">36 2712 24575,'6'1'0,"1"2"0,-2 1 0,2-1 0,-1 1 0,1 0 0,-3 0 0,3 0 0,-2 2 0,0-2 0,-1 1 0,1 1 0,4 6 0,13 9 0,6 6 0,3-1 0,1-1 0,0-4 0,2 1 0,1-2 0,0-3 0,2 1 0,-1-3 0,64 18 0,3-4 0,103 46 0,-183-64 0,-1 1 0,34 24 0,5 3 0,-26-21 0,0-1 0,57 17 0,-54-23 0,-2 2 0,54 30 0,-59-27 0,0-2 0,59 19 0,-52-21 0,54 25 0,289 168 0,-303-164 0,-38-18 0,1-1 0,1-3 0,85 28 0,-85-33 0,-3 1 0,1 2 0,-1 3 0,-1 0 0,48 35 0,-36-22 0,102 49 0,-76-48 0,80 30 0,-112-46 0,-1 1 0,63 40 0,12 4 0,237 98 0,-293-133 0,-1-4 0,3-2 0,-1-3 0,2-4 0,1 0 0,0-4 0,0-3 0,128 1 0,-107-9 0,-35 1 0,0-2 0,0-2 0,83-15 0,117-28 0,-19 13 0,-67 1 0,-148 30 0,-1-4 0,3 1 0,-5-2 0,4 0 0,-4-1 0,27-15 0,-25 12 0,1 0 0,2 1 0,0 2 0,36-11 0,0 5 0,-2 3 0,0 3 0,102-3 0,-18 8 0,122 7 0,-170 13 0,-66-12 0,-2-1 0,40 5 0,-45-9 0,264-3 0,-271 1 0,-1 0 0,-2-1 0,1 0 0,0 1 0,-1-3 0,2 3 0,-2-4 0,-1 1 0,2 1 0,-2-2 0,1 2 0,-2-3 0,2 2 0,-1-2 0,0 1 0,5-10 0,-3 5 0,2 0 0,0 2 0,0-1 0,1 0 0,14-9 0,-6 12 0,-3 1 0,3-3 0,-1 5 0,-1-1 0,2 1 0,0 1 0,0-1 0,1 2 0,-2 1 0,2 1 0,18 3 0,-6-2 0,1-2 0,58-7 0,68-18 0,32-7 0,-10-25 0,-132 47 0,-1-1 0,1-2 0,-1-3 0,77-38 0,110-69 0,-203 106 0,1 1 0,2 2 0,-1 3 0,1 1 0,0-1 0,48-6 0,-13 8 0,0 5 0,95-1 0,-143 6 0,1 0 0,1-2 0,-2-1 0,1-1 0,-1-2 0,1 2 0,-2-4 0,1 1 0,-1-1 0,23-13 0,-36 16 0,2 1 0,0 1 0,0 0 0,0 1 0,-1-1 0,1 2 0,0 1 0,0-2 0,1 1 0,-1 1 0,0 1 0,10 1 0,22 3 0,62 18 0,-79-17 0,182 39 0,-146-38 0,1-3 0,86-5 0,-40-2 0,-98 3 0,0 0 0,0-2 0,-1 1 0,1 0 0,0-2 0,0 2 0,0-2 0,-2-1 0,19-7 0,-12 1 0,1-1 0,-1 0 0,-1 0 0,19-20 0,-16 17 0,1-1 0,0 3 0,38-22 0,-33 21 0,-1 1 0,26-21 0,-41 26 0,-1 2 0,1-2 0,-2 2 0,1-4 0,0 4 0,-1-2 0,-1-1 0,1 0 0,-1 1 0,4-14 0,-3 9 0,-3 0 0,4 1 0,0-2 0,-1 3 0,2-1 0,0 0 0,0 0 0,0 0 0,3 0 0,-1 3 0,0-2 0,0 2 0,1 0 0,1-2 0,0 3 0,0 0 0,1 1 0,17-10 0,-15 12 0,2-2 0,-4 3 0,4-1 0,-1 0 0,1 2 0,29-2 0,-37 4 0,2 2 0,0 0 0,-2-2 0,2 3 0,0 0 0,0 1 0,-2-1 0,1 1 0,0 1 0,0-2 0,-2 4 0,10 4 0,240 154 0,-240-154 0,1-1 0,2-1 0,-2 1 0,2-3 0,-2-1 0,2 1 0,-1-3 0,4 2 0,29 1 0,-38-6 0,0-1 0,-1 0 0,-1 0 0,2-1 0,0-2 0,-1 3 0,1-4 0,-1 0 0,-1 1 0,1-1 0,0-3 0,-1 3 0,0-3 0,0 2 0,19-16 0,-18 12 0,1-1 0,1 2 0,1 1 0,-2-1 0,21-5 0,-20 8 0,1 0 0,-3-2 0,2 0 0,-1-1 0,0-1 0,16-12 0,-12 7 0,-1 2 0,1 1 0,2 0 0,28-13 0,-25 13 0,1-1 0,33-21 0,-52 28 0,4-2 0,-4 3 0,1-3 0,-1 2 0,1-1 0,0-1 0,-2 0 0,0 1 0,2-1 0,-2 0 0,-1-1 0,4-7 0,17-51 0,-16 44 0,1 0 0,-1 0 0,-2-1 0,-1 0 0,-1 0 0,3-31 0,-7 34 0,0-2 0,0 0 0,2 0 0,1 0 0,8-35 0,-8 49 0,1 1 0,-3 1 0,4-2 0,-1 3 0,-1-2 0,1 1 0,1 1 0,-2-2 0,3 2 0,0-1 0,-1 1 0,1 0 0,-1 0 0,1 1 0,1 0 0,-1 0 0,2 1 0,6-4 0,-1 0 0,1 2 0,0-1 0,1 1 0,-1 2 0,0-1 0,2 1 0,-1 1 0,-1 2 0,24-2 0,-29 2 0,-1 2 0,1-1 0,-2 0 0,1 2 0,1 0 0,-2 0 0,1-1 0,-1 2 0,0 0 0,2 1 0,-2 0 0,-2-1 0,2 2 0,-1-2 0,1 3 0,-2-2 0,1 2 0,8 9 0,-5-2 0,0-2 0,1-1 0,21 22 0,-24-29 0,-3-1 0,3 1 0,-2-1 0,2 1 0,-2-3 0,2 2 0,-1 0 0,1-2 0,-1 2 0,1-3 0,0 1 0,5 0 0,264 1 0,-133-5 0,-132 3 0,-1 0 0,0-1 0,1 1 0,-1-2 0,0 0 0,1-1 0,-1 0 0,0 0 0,0-1 0,0 0 0,-2 0 0,2-1 0,0 1 0,-2-3 0,-1 1 0,3-1 0,-3 1 0,0-1 0,13-14 0,-10 12 0,-1-1 0,1 2 0,0 0 0,1-1 0,1 3 0,0-1 0,-1 1 0,2-1 0,15-3 0,-11 1 0,1 1 0,-2-3 0,1 0 0,-2 0 0,1-1 0,-1 0 0,-1-2 0,-1 0 0,-1-1 0,12-15 0,-17 18 0,-2 1 0,0 0 0,-1-1 0,-1-1 0,0 1 0,0 0 0,0-1 0,-3 1 0,1-2 0,-1 2 0,-1-13 0,1 10 0,0-1 0,1 2 0,0-1 0,1-1 0,2 2 0,6-24 0,-7 32 0,0 2 0,-1-1 0,1 1 0,1-2 0,-1 2 0,1 0 0,1 0 0,-3 1 0,4-1 0,-2 0 0,0 0 0,2 3 0,-2-4 0,2 3 0,-2-1 0,2 2 0,-1-1 0,0 0 0,2 0 0,-3 1 0,3-1 0,7 1 0,94-4 0,-81 5 0,0-2 0,41-5 0,28-13 0,133-47 0,-219 63 0,-2-2 0,1 1 0,-1-1 0,2 1 0,-3-2 0,0 0 0,2 2 0,-2-4 0,-2 1 0,12-12 0,-7 7 0,0 1 0,0 1 0,2 0 0,12-9 0,24-12 0,64-29 0,28-17 0,-139 76 0,2 1 0,-2 0 0,2-1 0,-2 1 0,2 1 0,-3-3 0,3 2 0,-2-2 0,1 2 0,-1-2 0,1 3 0,-1-3 0,0 1 0,-1-1 0,2 1 0,-1 0 0,-1 0 0,2 0 0,-1-1 0,-1 0 0,0 2 0,0-2 0,1 0 0,-1 1 0,0-1 0,0 3 0,-1-3 0,1 0 0,0 1 0,-1-1 0,1 1 0,-2 0 0,1-1 0,1 0 0,-2 2 0,2 0 0,-1-2 0,0 1 0,-1 0 0,-1-1 0,2 2 0,0 1 0,-1-3 0,1 2 0,-5-4 0,-2-3 0,-1 1 0,-2-1 0,1 1 0,0 0 0,-1 1 0,0 0 0,-20-8 0,-212-73 0,194 73 0,37 12 0,3 0 0,-1-2 0,-2 3 0,3-3 0,-3-1 0,4 1 0,-2-1 0,2 1 0,-2-3 0,0 2 0,3-2 0,-1 0 0,1 0 0,-13-12 0,11 7 0,0 1 0,-1-2 0,-2 4 0,1-2 0,0 1 0,-2 1 0,1 0 0,-1 0 0,-1 2 0,0 0 0,0-1 0,1 4 0,-2-3 0,-1 3 0,1 0 0,1 0 0,-20-2 0,-21 1 0,-91-21 0,100 16 0,-2 1 0,-90-4 0,-46 16 0,-162-6 0,334 1 0,-1-1 0,0-1 0,1 1 0,0-2 0,1 0 0,0 0 0,0-2 0,-17-9 0,12 6 0,-1 1 0,-32-13 0,25 12 0,2-1 0,-1 0 0,2-1 0,-35-25 0,15 10 0,21 16 0,1 1 0,-1 1 0,-1 2 0,-21-8 0,-61-26 0,-157-70 0,75 37 0,126 48 0,-2 1 0,-121-27 0,135 41 0,-1 3 0,-1 0 0,-67 1 0,87 7 0,-16-1 0,-1 2 0,1 3 0,-72 13 0,61-1 0,-58 13 0,106-28 0,-2 1 0,2-1 0,-1-1 0,1 0 0,-2 0 0,0 0 0,2-1 0,-1-1 0,1 1 0,-9-3 0,11 1 0,-1-1 0,2 0 0,-2 1 0,2-1 0,-2 0 0,3 0 0,-1 0 0,-1 0 0,2-2 0,0 1 0,-1-1 0,-5-10 0,-36-80 0,1 8 0,24 53 0,15 24 0,-2 0 0,2 0 0,-1 1 0,-2 1 0,0-2 0,1 3 0,-20-18 0,15 18 0,2 1 0,-2-2 0,0 3 0,1-1 0,0 1 0,-2 1 0,2-1 0,-2 4 0,0-2 0,-27-3 0,-29-6 0,43 7 0,0 1 0,-32 0 0,49 5 0,0 0 0,1 1 0,-1-1 0,0 3 0,0-2 0,0 1 0,-1 2 0,3-1 0,-16 6 0,-165 84 0,165-80 0,-1-1 0,-2-1 0,1-3 0,-1 0 0,-1-1 0,0 0 0,1-3 0,-1 0 0,-45 2 0,46-5 0,2 0 0,-45 12 0,-41 2 0,66-10 0,0 1 0,1 2 0,1 1 0,-47 19 0,-44 9 0,71-24 0,0 4 0,1-4 0,-3-2 0,-113 4 0,62-17 0,59-2 0,-2 4 0,-97 11 0,140-7 0,2 0 0,-1 1 0,-1 1 0,2 1 0,2-1 0,-3 3 0,3-1 0,-2 0 0,3 2 0,-16 11 0,10-5 0,-3-1 0,2-3 0,-40 22 0,-17 3 0,48-23 0,0-1 0,0 0 0,-2-2 0,-44 10 0,42-15 0,0 4 0,-1-2 0,-54 26 0,69-26 0,2 0 0,-1 2 0,1-1 0,1 4 0,0-2 0,-1 0 0,3 1 0,-16 21 0,2-6 0,0 1 0,-35 25 0,36-31 0,18-17 0,0-1 0,-2 2 0,1-2 0,0 0 0,-1 0 0,1-1 0,-1 1 0,-1-1 0,-11 1 0,-91 11 0,91-12 0,-33 1 0,0 0 0,0-3 0,1-2 0,-65-10 0,80 3 0,0-2 0,-38-17 0,39 13 0,1 2 0,-41-7 0,36 9 0,3-1 0,-48-19 0,-26-8 0,54 21 0,9 2 0,-2 3 0,1 1 0,-2 3 0,-52-3 0,-384 11 0,456 1 0,-1 3 0,-40 9 0,40-8 0,-60 6 0,45-11 0,30-1 0,-2 1 0,-1 1 0,-37 7 0,54-5 0,-3-3 0,1 3 0,1-1 0,-1 1 0,1 0 0,-1-2 0,0 3 0,2 0 0,-1-1 0,0 1 0,1 0 0,-2 0 0,4 1 0,-4 0 0,2-1 0,-5 10 0,-5 9 0,0-1 0,-3 0 0,2-2 0,-3 0 0,-1 0 0,0-2 0,-37 27 0,-33 29 0,66-54 0,0-1 0,-51 32 0,51-37 0,-1-2 0,-2-1 0,3 0 0,-3-3 0,0 2 0,-1-3 0,0-2 0,0 1 0,-1-2 0,3-3 0,-54-1 0,27-3 0,-1-5 0,2 0 0,-98-32 0,44 11 0,67 23 0,-1 0 0,2 3 0,-2 2 0,-72 4 0,68 0 0,4-2 0,-3-2 0,1-2 0,-47-8 0,31 1 0,1 3 0,-1 2 0,-1 2 0,-111 10 0,155-6 0,0 2 0,0 0 0,0 1 0,1 0 0,2 0 0,-3 3 0,3-1 0,-2 0 0,-15 11 0,-11 12 0,-47 40 0,66-51 0,6-3 0,0-1 0,0 2 0,-17 28 0,19-26 0,-2 1 0,-26 27 0,23-31 0,-9 11 0,-1 0 0,-45 28 0,61-47 0,-2 1 0,1-3 0,-1 2 0,-1-3 0,1 2 0,1-4 0,-2 3 0,0-1 0,-27 0 0,-253-4 0,194-3 0,-105 7 0,171 2 0,1-1 0,-1 3 0,-53 21 0,54-17 0,0-2 0,-2-1 0,-40 6 0,33-9 0,1 2 0,-1 2 0,3 1 0,-68 27 0,59-19 0,35-16 0,2 1 0,-1 0 0,0 0 0,1 3 0,0-3 0,1 4 0,-1-2 0,1 2 0,0-1 0,0 1 0,0 0 0,2 2 0,-1-2 0,-9 17 0,-1 2 0,-3 0 0,0-1 0,-2-1 0,0 0 0,-3-2 0,-37 29 0,17-17 0,-141 109 0,174-136 0,-1-2 0,-1 2 0,1-4 0,-2 1 0,0 0 0,1-1 0,-31 1 0,-32 12 0,62-13 0,2 0 0,1 1 0,-2 1 0,1 2 0,1-3 0,0 4 0,-19 12 0,29-18 0,-3 3 0,3-2 0,-2 1 0,3 1 0,-2-1 0,1 1 0,-1-1 0,1 1 0,1 0 0,0 0 0,1 1 0,-1 0 0,0-1 0,2 0 0,-1 1 0,1 0 0,-1-1 0,1 3 0,1 6 0,0-11-54,1 0-1,1-1 0,-2 2 1,1-2-1,1 1 1,-1 0-1,0-1 0,2 1 1,-1 0-1,0-1 1,0-1-1,1 3 0,-1-3 1,1 1-1,2 0 0,-4-1 1,2 1-1,1 0 1,-1-2-1,0 2 0,1-2 1,0 2-1,-1-1 1,5 0-1,18 9-6771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2:50.148"/>
    </inkml:context>
    <inkml:brush xml:id="br0">
      <inkml:brushProperty name="width" value="0.05" units="cm"/>
      <inkml:brushProperty name="height" value="0.05" units="cm"/>
      <inkml:brushProperty name="color" value="#A50021"/>
    </inkml:brush>
  </inkml:definitions>
  <inkml:trace contextRef="#ctx0" brushRef="#br0">2063 29 24575,'37'1'0,"-1"3"0,-1 2 0,1 1 0,0 1 0,51 19 0,10 2 0,-50-21 0,-1 0 0,2-5 0,1 1 0,-1-4 0,53-4 0,27 0 0,-103 1 0,0 0 0,1-1 0,-1-1 0,-1-1 0,1-2 0,30-12 0,-30 9 0,2 1 0,1 3 0,-2-1 0,2 3 0,32-4 0,418 7 0,-225 6 0,-240-4 0,-1 1 0,1 2 0,1 1 0,-1-1 0,-1 1 0,1 0 0,-2 0 0,2 3 0,-2-2 0,0 2 0,0 0 0,12 9 0,49 25 0,-58-32 0,0-1 0,1 3 0,-1-2 0,-1 1 0,0 1 0,-1 1 0,-1-1 0,1 3 0,-1-2 0,-1 0 0,15 31 0,-7-6 0,-1 1 0,-1 0 0,15 65 0,-29-99 0,0 0 0,1 0 0,-1 0 0,0 0 0,1-1 0,-1 3 0,1-2 0,2-2 0,-4 1 0,3 1 0,0-1 0,-1 0 0,1 0 0,1 1 0,-3-3 0,3 2 0,0-2 0,-2 2 0,3-2 0,-2 2 0,0-3 0,2 1 0,-3 1 0,2-2 0,-1 1 0,8-1 0,16 3 0,0-2 0,-1-2 0,39-6 0,-44 7 0,-8-3 0,2-1 0,-2 0 0,24-7 0,-29 7 0,1 0 0,0 1 0,1 0 0,1 1 0,-3-1 0,3 2 0,16-1 0,-24 2 0,-1 2 0,0-1 0,1 0 0,-1 1 0,-1-1 0,3 0 0,-2 2 0,-1-3 0,1 3 0,0 0 0,1-1 0,-2 1 0,0-2 0,1 2 0,-1 0 0,0 0 0,0-2 0,3 9 0,33 61 0,-28-48 0,-6-13 0,-1 0 0,3-1 0,-2-1 0,2 0 0,-1 2 0,2-2 0,-1 0 0,2-1 0,-2 1 0,1-1 0,3 0 0,-3-2 0,13 9 0,-11-7 0,1 0 0,-1-1 0,-1 1 0,1 3 0,0-2 0,-2 0 0,0 0 0,0 2 0,-1 1 0,1-1 0,-1-1 0,-1 1 0,-2 1 0,8 15 0,-5-6 0,1 1 0,-3-2 0,1 3 0,-3-2 0,0 2 0,-1-1 0,-1 21 0,-1-32 0,-1-2 0,1 3 0,-2-3 0,0 0 0,0 2 0,1-2 0,-3 2 0,0-2 0,1-1 0,-2 1 0,2 0 0,-3-1 0,1 1 0,-1-1 0,1-2 0,-2 2 0,2-1 0,-1 1 0,-2-2 0,2 0 0,-2 0 0,1-1 0,-11 4 0,-21 10 0,-4-5 0,1 1 0,-77 13 0,24-6 0,74-16 0,-1-1 0,1 1 0,0-3 0,-2-2 0,1 0 0,1 0 0,-2 0 0,1-2 0,-1-3 0,2 1 0,-1-1 0,1-2 0,1-1 0,-21-9 0,4 5 0,1 0 0,-44-6 0,-5-3 0,79 20 0,1 1 0,-1 0 0,0 0 0,2 0 0,-2 0 0,1 1 0,0 1 0,1-1 0,-2 1 0,1 0 0,-1 1 0,3-2 0,-3 2 0,3 0 0,-2 1 0,0-1 0,1 1 0,-1 0 0,2-1 0,0 1 0,-1 1 0,1-1 0,0 2 0,-4 5 0,-1-2 0,1 2 0,-1 0 0,4 2 0,-4-1 0,4 0 0,-1 0 0,2-1 0,-2 3 0,3-2 0,-4 20 0,3 1 0,0 0 0,-3-2 0,0 2 0,-2-2 0,0-1 0,-20 37 0,24-56 0,-1 0 0,1-1 0,-2-1 0,1 1 0,-3 0 0,2-2 0,-1 1 0,0 0 0,-1-3 0,-1 3 0,2-3 0,-2 0 0,-1 1 0,0-2 0,1 2 0,-2-3 0,3 0 0,-3 0 0,0-1 0,-19 5 0,-38-2 0,0-2 0,-105-8 0,36 0 0,24 4 0,-106-2 0,207 0 0,0-1 0,1-1 0,0 1 0,0-1 0,0 0 0,0-2 0,2 1 0,-21-14 0,-43-20 0,-174-71 0,245 108 0,-12-3 0,-1-1 0,1 2 0,0-1 0,-2 2 0,3 0 0,-3 1 0,-17-1 0,-119 6 0,74 1 0,-108-2 0,-309-4 0,454-4 0,1-1 0,0-2 0,-1-2 0,3-2 0,-67-29 0,66 27 0,26 8 0,1 3 0,-2 0 0,0 0 0,0 3 0,1-2 0,-2 1 0,1 1 0,1 1 0,-1 1 0,-1-1 0,1 3 0,1 0 0,-2-2 0,2 3 0,0 0 0,-23 10 0,4-3 0,-1-3 0,-1-1 0,0 0 0,-52 0 0,-46 9 0,112-13 0,2 0 0,-1-2 0,-1 0 0,0-1 0,1-1 0,0 0 0,-1-2 0,-18-4 0,25 3 0,1 0 0,1-2 0,-1 1 0,0 1 0,2-3 0,-2 0 0,2 0 0,0-1 0,0 0 0,0 0 0,1-2 0,-16-17 0,18 16 0,2 0 0,-1 0 0,2 0 0,-1 0 0,2-1 0,-2-1 0,-2-17 0,-15-94 0,16 84 0,-4-68 0,4-1 0,11-133 0,-1 61 0,-3 174 0,0 0 0,0 1 0,1 0 0,1-2 0,-1 2 0,1-2 0,0 3 0,0-2 0,1 1 0,-1 1 0,1-2 0,2 2 0,-3-2 0,3 3 0,-1-3 0,7-5 0,2 1 0,1 0 0,0 1 0,0 1 0,1 0 0,23-11 0,56-35 0,-78 44 0,-2 2 0,1-1 0,2 2 0,-1 0 0,1-1 0,-1 4 0,3-2 0,-2 2 0,1 1 0,-1-1 0,21 0 0,15 4 0,86 6 0,-116-4 0,-2 4 0,-2 0 0,3-1 0,-3 3 0,2-2 0,-2 4 0,23 11 0,-24-12 0,-1-1 0,3 1 0,-4-4 0,4 3 0,-2-4 0,1 1 0,2 0 0,35-2 0,-18-2 0,0 0 0,1-4 0,57-12 0,-60 6 0,2-3 0,62-28 0,-44 17 0,16-19 0,-62 36 0,0-1 0,1 3 0,-1-2 0,1 1 0,0 1 0,23-7 0,-7 6 0,-1-2 0,0 0 0,-1-2 0,0 1 0,1-4 0,34-21 0,-43 24 0,1 1 0,-1 1 0,28-10 0,35-18 0,-76 35-105,-1 0 0,-2-1 0,2 0 0,0-1 0,0 0 0,-2 2 0,1-2 0,1 0 0,-2 0 0,2 1 0,-2 0 0,3-6 0,3-11-6721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2:50.1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4775 24575,'10'-1'0,"0"-1"0,0-1 0,-1 1 0,1-2 0,-1 1 0,0-1 0,0 0 0,1-2 0,11-7 0,3-3 0,432-219 0,-409 208 0,78-65 0,-56 42 0,230-141 0,-200 133 0,-71 40 0,0 1 0,3 2 0,-3 0 0,4 2 0,-2 2 0,2 0 0,-1 3 0,3 1 0,58-8 0,-27 9 0,-2-2 0,1-3 0,-3-3 0,122-42 0,77-46 0,-208 80 0,0-1 0,-4-5 0,0 0 0,68-56 0,-65 51 0,68-34 0,8-2 0,-95 48 0,41-26 0,2 4 0,133-58 0,-139 72 0,-2-4 0,92-56 0,-7-20 0,-40 24 0,88-71 0,18-12 0,-190 150 0,3-1 0,-2 4 0,2 0 0,1 0 0,65-17 0,-23 10 0,70-31 0,-34 12 0,545-156 0,-592 181 0,106-13 0,-102 19 0,110-32 0,-12 4 0,-77 20 0,102-34 0,116-30 0,-263 73 0,6 0 0,-1-2 0,57-20 0,-52 10 0,11-5 0,-1 3 0,86-17 0,-99 26 0,0-1 0,71-31 0,18-6 0,49-15 0,-8 3 0,41-10 0,74 7 0,-242 53 0,1-1 0,59-29 0,-69 26 0,0 2 0,1 2 0,78-14 0,-68 21 0,8 0 0,1-1 0,-1-5 0,-1 0 0,-1-4 0,83-33 0,-117 36 0,53-24 0,135-46 0,-83 51 0,-70 20 0,78-31 0,-119 37 0,66-27 0,172-43 0,-237 71 0,1-1 0,-2-1 0,2-2 0,27-16 0,50-19 0,-27 23 0,1 3 0,2 1 0,2 4 0,-2 5 0,127-1 0,8-8 0,-98 6 0,258-52 0,-276 42 0,2 5 0,0 4 0,122-4 0,-134 20 0,-1 3 0,162 31 0,-183-27 0,2-3 0,-2-3 0,92-4 0,-82-1 0,0 2 0,79 12 0,-90-4 0,0-2 0,-2-4 0,3-2 0,-1-2 0,98-17 0,-42 6 0,0 5 0,140 10 0,-70-1 0,-14 1 0,193-6 0,-333-2 0,-2-1 0,65-18 0,18-8 0,291-14 0,-168 24 0,42-27 0,-88 12 0,16-3 0,71-12 0,-236 48 0,1 1 0,-1 2 0,1 2 0,65 9 0,-16 2 0,-65-10 0,0 2 0,1-2 0,-1 5 0,0 0 0,49 19 0,-28-7 0,2-2 0,-1-2 0,84 15 0,-62-16 0,70 24 0,-107-27 0,66 8 0,-79-15 0,1 0 0,-1-1 0,0 4 0,0-2 0,-1 3 0,0 1 0,38 19 0,70 68 0,-86-63 0,-3-3 0,86 47 0,156 63 0,-222-112 0,68 21 0,-67-27 0,65 31 0,36 18 0,23 11 0,16 32 0,189 139 0,-309-189 0,-51-38 0,1-1 0,46 27 0,6-4 0,-30-15 0,2-2 0,1-4 0,69 25 0,-32-19 0,-31-10 0,73 16 0,-31-6 0,-75-23 0,0 0 0,41 8 0,-12-6 0,110 39 0,1 2 0,-144-47 0,-1 0 0,1 3 0,-1 0 0,0 1 0,0 2 0,-2 0 0,1 2 0,-2-2 0,37 35 0,-6-1 0,-5 4 0,0 0 0,64 92 0,-42-39 0,60 124 0,-9 47 0,-63-131 0,-46-113 0,1 0 0,-1 2 0,-3 1 0,-1-2 0,-1 2 0,-2-1 0,0 65 0,-2 37 0,1-51 0,-16 147 0,-1-159 0,-37 111 0,39-152 0,-1-1 0,-1-1 0,-2-2 0,0 2 0,-28 31 0,-37 62 0,-52 91 0,79-128 0,-142 204 0,171-258 0,0 1 0,-5-4 0,2-1 0,-37 25 0,-27 26 0,55-46 0,2-5 0,-4 0 0,-53 27 0,-50 34 0,106-61 0,16-8 0,0-4 0,-2 1 0,-1-1 0,1-2 0,-44 17 0,-253 84 0,73-25 0,228-83 0,-27 12 0,0-5 0,-72 15 0,82-20 0,0 3 0,0 1 0,-44 19 0,31-11 0,-368 122 0,225-80 0,53-14 0,-208 62 0,280-92 0,-1-4 0,-1-2 0,-92 3 0,104-9 0,0 2 0,1 4 0,0 1 0,0 5 0,-59 23 0,-4-1 0,-19 6 0,0 6 0,4 5 0,-155 88 0,230-114 0,-2-3 0,-1-2 0,-67 18 0,-156 75 0,193-77 0,2 3 0,49-24 0,-2-2 0,-61 22 0,-42-10 0,102-23 0,2 1 0,-79 26 0,81-17 0,-3-2 0,1-3 0,-2-1 0,0-1 0,0-4 0,1 1 0,-55-3 0,24 2 0,0 1 0,2 2 0,0 5 0,-74 24 0,104-31 0,-1 0 0,0-3 0,0-1 0,-62-3 0,-43 1 0,111 5 0,1 0 0,-2 3 0,2 1 0,0 1 0,-35 18 0,-32 8 0,-16 7 0,72-25 0,0-3 0,-95 23 0,99-30 0,-3 4 0,3 2 0,1 0 0,-1 4 0,-61 34 0,64-30 0,-2-2 0,0-3 0,-2 1 0,1-5 0,-62 16 0,50-21 0,-162 25 0,171-28 0,1 5 0,-50 12 0,3 3 0,67-20 0,-96 20 0,2 5 0,-181 76 0,-10 10 0,192-76 0,86-32 0,-1-1 0,-2-1 0,2-2 0,-53 1 0,42-4 0,-81 15 0,43 6 0,48-13 0,0-1 0,-69 9 0,-468 15 0,511-33 0,0-3 0,0-1 0,-73-18 0,-67-3 0,135 21 0,10 2 0,1-1 0,-1-5 0,-99-23 0,114 22 0,1 2 0,-3 2 0,3 0 0,-3 3 0,-71 6 0,53-1 0,-111-10 0,-70-30 0,-140-15 0,271 38 0,-140-38 0,93 18 0,-236-25 0,311 55 0,1 4 0,0 3 0,-1 2 0,-96 21 0,-92 7 0,-138 20 0,208-22 0,49-14 0,73-10 0,-1 3 0,3 3 0,-3 5 0,-102 36 0,-237 132 0,385-173 0,-2 1 0,0-2 0,-39 9 0,-58 20 0,3 9 0,-2-3 0,-137 29 0,220-67 0,22-5 0,1 1 0,0 1 0,0 1 0,-35 16 0,-33 18 0,-4-4 0,0-4 0,-1-3 0,-1-6 0,-2-3 0,-143 12 0,-52 12 0,195-27 0,2-3 0,-169 4 0,210-21 0,11 4 0,1-4 0,-1 1 0,1-4 0,0-2 0,-45-14 0,28 8 0,2 0 0,-2 4 0,-76-4 0,34 5 0,48 1 0,-2 3 0,1 3 0,-1 2 0,2 3 0,-1 3 0,1 1 0,-66 18 0,-162 37 0,212-50 0,1-3 0,-1-4 0,0-2 0,-123-9 0,26 2 0,77 4 0,55 3 0,2-2 0,0-4 0,-2 1 0,-46-10 0,50 1 0,-55-22 0,-13-5 0,90 34 0,-40-9 0,2-5 0,-1-1 0,-90-44 0,122 51 0,3 0 0,-2-2 0,1 1 0,1 0 0,-17-22 0,-1 13 0,30 20 0,1-1 0,-3 2 0,4-1 0,-2-2 0,0 2 0,-1-2 0,3 2 0,-2-1 0,0 0 0,2-1 0,-2 0 0,-1-1 0,5 1-27,-1 2 0,0 0 0,0-2 0,0 1-1,2 1 1,-2 0 0,0-1 0,0 0 0,1 0-1,0 1 1,-1 0 0,2-1 0,-1 1 0,1-1-1,-1 1 1,0 0 0,1-1 0,-2 1 0,1 0-1,3-1 1,-1-1-767,13-13-6032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21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AFEA570-4794-486C-B8D5-57702C1D2851}" type="datetimeFigureOut">
              <a:rPr lang="ko-KR" altLang="en-US"/>
              <a:pPr>
                <a:defRPr/>
              </a:pPr>
              <a:t>2025-12-08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18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62" tIns="45281" rIns="90562" bIns="45281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877" y="4783857"/>
            <a:ext cx="5445446" cy="3913064"/>
          </a:xfrm>
          <a:prstGeom prst="rect">
            <a:avLst/>
          </a:prstGeom>
        </p:spPr>
        <p:txBody>
          <a:bodyPr vert="horz" lIns="90562" tIns="45281" rIns="90562" bIns="45281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1741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210" y="9441741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A09BAB1-1648-4767-A90A-DB75E9D100B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19986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3681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930258" y="4950109"/>
            <a:ext cx="4841875" cy="3913064"/>
          </a:xfrm>
        </p:spPr>
        <p:txBody>
          <a:bodyPr/>
          <a:lstStyle/>
          <a:p>
            <a:r>
              <a:rPr lang="en-US" altLang="ko-KR" sz="1400" b="1" dirty="0">
                <a:solidFill>
                  <a:srgbClr val="0000FF"/>
                </a:solidFill>
              </a:rPr>
              <a:t>
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96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877" y="4783857"/>
            <a:ext cx="5143661" cy="3913064"/>
          </a:xfrm>
        </p:spPr>
        <p:txBody>
          <a:bodyPr/>
          <a:lstStyle/>
          <a:p>
            <a:endParaRPr lang="en-US" altLang="ko-KR" sz="1400" b="1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342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effectLst/>
                <a:latin typeface="Arial" panose="020B0604020202020204" pitchFamily="34" charset="0"/>
              </a:rPr>
              <a:t>As we have seen in these two cases, </a:t>
            </a:r>
          </a:p>
          <a:p>
            <a:r>
              <a:rPr lang="en-US" altLang="ko-KR" dirty="0">
                <a:effectLst/>
                <a:latin typeface="Arial" panose="020B0604020202020204" pitchFamily="34" charset="0"/>
              </a:rPr>
              <a:t>There are many changes in the implications of drones.</a:t>
            </a:r>
          </a:p>
          <a:p>
            <a:endParaRPr lang="en-US" altLang="ko-KR" dirty="0">
              <a:effectLst/>
              <a:latin typeface="Arial" panose="020B0604020202020204" pitchFamily="34" charset="0"/>
            </a:endParaRPr>
          </a:p>
          <a:p>
            <a:r>
              <a:rPr lang="en-US" altLang="ko-KR" dirty="0">
                <a:effectLst/>
                <a:latin typeface="Arial" panose="020B0604020202020204" pitchFamily="34" charset="0"/>
              </a:rPr>
              <a:t>At the time of the development of drones, </a:t>
            </a:r>
          </a:p>
          <a:p>
            <a:r>
              <a:rPr lang="en-US" altLang="ko-KR" dirty="0">
                <a:effectLst/>
                <a:latin typeface="Arial" panose="020B0604020202020204" pitchFamily="34" charset="0"/>
              </a:rPr>
              <a:t>most people had concerned about illegal filming. </a:t>
            </a:r>
          </a:p>
          <a:p>
            <a:r>
              <a:rPr lang="en-US" altLang="ko-KR" dirty="0">
                <a:effectLst/>
                <a:latin typeface="Arial" panose="020B0604020202020204" pitchFamily="34" charset="0"/>
              </a:rPr>
              <a:t>As widely reported in the international media, </a:t>
            </a:r>
          </a:p>
          <a:p>
            <a:r>
              <a:rPr lang="en-US" altLang="ko-KR" dirty="0">
                <a:effectLst/>
                <a:latin typeface="Arial" panose="020B0604020202020204" pitchFamily="34" charset="0"/>
              </a:rPr>
              <a:t>Beyond being used as a attacking weapon for human life, </a:t>
            </a:r>
          </a:p>
          <a:p>
            <a:r>
              <a:rPr lang="en-US" altLang="ko-KR" dirty="0">
                <a:effectLst/>
                <a:latin typeface="Arial" panose="020B0604020202020204" pitchFamily="34" charset="0"/>
              </a:rPr>
              <a:t>It is evolving to the point as the main means of war or terrorism, nowadays. </a:t>
            </a:r>
            <a:endParaRPr lang="ko-KR" altLang="en-US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이러한 두 가지 사례에서 살펴본 바와 같이 </a:t>
            </a:r>
            <a:endParaRPr lang="en-US" altLang="ko-KR" dirty="0"/>
          </a:p>
          <a:p>
            <a:r>
              <a:rPr lang="ko-KR" altLang="en-US" dirty="0" err="1"/>
              <a:t>드론이</a:t>
            </a:r>
            <a:r>
              <a:rPr lang="ko-KR" altLang="en-US" dirty="0"/>
              <a:t> 내포하고 있는 의미가 많은 변화가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 err="1"/>
              <a:t>드론을</a:t>
            </a:r>
            <a:r>
              <a:rPr lang="ko-KR" altLang="en-US" dirty="0"/>
              <a:t> 개발할 당시에는 그저 단순한 불법 촬영행위 등이 문제가 되었던 반면에 </a:t>
            </a:r>
            <a:endParaRPr lang="en-US" altLang="ko-KR" dirty="0"/>
          </a:p>
          <a:p>
            <a:r>
              <a:rPr lang="ko-KR" altLang="en-US" dirty="0"/>
              <a:t>해외언론에 많이 보도된 바와 같이 </a:t>
            </a:r>
            <a:endParaRPr lang="en-US" altLang="ko-KR" dirty="0"/>
          </a:p>
          <a:p>
            <a:r>
              <a:rPr lang="ko-KR" altLang="en-US" dirty="0"/>
              <a:t>이제는 인명에 대한 살상무기로 이용되는 수준을 넘어서서  </a:t>
            </a:r>
            <a:endParaRPr lang="en-US" altLang="ko-KR" dirty="0"/>
          </a:p>
          <a:p>
            <a:r>
              <a:rPr lang="ko-KR" altLang="en-US" dirty="0"/>
              <a:t>전쟁이나 테러의 주요 수단으로 까지 진화하고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015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08920" y="4783856"/>
            <a:ext cx="6289588" cy="4323073"/>
          </a:xfrm>
        </p:spPr>
        <p:txBody>
          <a:bodyPr/>
          <a:lstStyle/>
          <a:p>
            <a:r>
              <a:rPr lang="en-US" altLang="ko-KR" dirty="0">
                <a:solidFill>
                  <a:srgbClr val="0000FF"/>
                </a:solidFill>
              </a:rPr>
              <a:t>Before we get into main presentation, let me briefly talk about the anti-drone system.</a:t>
            </a:r>
          </a:p>
          <a:p>
            <a:endParaRPr lang="en-US" altLang="ko-KR" sz="800" dirty="0">
              <a:solidFill>
                <a:srgbClr val="0000FF"/>
              </a:solidFill>
            </a:endParaRPr>
          </a:p>
          <a:p>
            <a:r>
              <a:rPr lang="en-US" altLang="ko-KR" dirty="0">
                <a:solidFill>
                  <a:srgbClr val="0000FF"/>
                </a:solidFill>
              </a:rPr>
              <a:t>As you know very well, </a:t>
            </a:r>
          </a:p>
          <a:p>
            <a:r>
              <a:rPr lang="en-US" altLang="ko-KR" dirty="0">
                <a:solidFill>
                  <a:srgbClr val="0000FF"/>
                </a:solidFill>
              </a:rPr>
              <a:t>Anti-drone system is that neutralizes drones </a:t>
            </a:r>
          </a:p>
          <a:p>
            <a:r>
              <a:rPr lang="en-US" altLang="ko-KR" dirty="0">
                <a:solidFill>
                  <a:srgbClr val="0000FF"/>
                </a:solidFill>
              </a:rPr>
              <a:t>that can be used illegally as a means of attack and terrorism. </a:t>
            </a:r>
          </a:p>
          <a:p>
            <a:endParaRPr lang="en-US" altLang="ko-KR" sz="800" dirty="0">
              <a:solidFill>
                <a:srgbClr val="0000FF"/>
              </a:solidFill>
            </a:endParaRP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The technology to implement this is 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detection and identification to capture and track the flying routes of illegal drones. 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It involves the entire process of neutralization also.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It is dropping them by interfering with communication 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between the drone operator and the drone, and GPS signals, etc. 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
Radars are typically used for detecting the approach of drone.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RF scanners analyze drone signals to detect orientation, track their location.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</a:rPr>
              <a:t>EO/IR cameras distinguish between birds and drones.</a:t>
            </a:r>
          </a:p>
          <a:p>
            <a:r>
              <a:rPr lang="en-US" altLang="ko-KR" dirty="0">
                <a:solidFill>
                  <a:srgbClr val="0000FF"/>
                </a:solidFill>
              </a:rPr>
              <a:t>Finally, the drones can be neutralized by jamming equipment. 
</a:t>
            </a:r>
            <a:endParaRPr lang="ko-KR" altLang="en-US" dirty="0">
              <a:solidFill>
                <a:srgbClr val="0000FF"/>
              </a:solidFill>
            </a:endParaRPr>
          </a:p>
          <a:p>
            <a:r>
              <a:rPr lang="ko-KR" altLang="en-US" dirty="0"/>
              <a:t>본 내용에 들어가기 전에 여러분 모두 잘 아시는 내용이겠지만</a:t>
            </a:r>
            <a:endParaRPr lang="en-US" altLang="ko-KR" dirty="0"/>
          </a:p>
          <a:p>
            <a:r>
              <a:rPr lang="ko-KR" altLang="en-US" dirty="0"/>
              <a:t>먼저 </a:t>
            </a:r>
            <a:r>
              <a:rPr lang="ko-KR" altLang="en-US" dirty="0" err="1"/>
              <a:t>안티드론</a:t>
            </a:r>
            <a:r>
              <a:rPr lang="ko-KR" altLang="en-US" dirty="0"/>
              <a:t> 시스템에 대해서 간단하게 말씀드리겠습니다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안티드론</a:t>
            </a:r>
            <a:r>
              <a:rPr lang="ko-KR" altLang="en-US" dirty="0"/>
              <a:t> 시스템은 불법으로 공격 및 테러수단으로 이용될 수 있는 </a:t>
            </a:r>
            <a:r>
              <a:rPr lang="ko-KR" altLang="en-US" dirty="0" err="1"/>
              <a:t>드론을</a:t>
            </a:r>
            <a:r>
              <a:rPr lang="ko-KR" altLang="en-US" dirty="0"/>
              <a:t> 무력화하는 시스템입니다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이를 구현하는 기술은 </a:t>
            </a:r>
            <a:endParaRPr lang="en-US" altLang="ko-KR" dirty="0"/>
          </a:p>
          <a:p>
            <a:r>
              <a:rPr lang="ko-KR" altLang="en-US" dirty="0"/>
              <a:t>국가중요시설 주변 불법 </a:t>
            </a:r>
            <a:r>
              <a:rPr lang="ko-KR" altLang="en-US" dirty="0" err="1"/>
              <a:t>드론의</a:t>
            </a:r>
            <a:r>
              <a:rPr lang="ko-KR" altLang="en-US" dirty="0"/>
              <a:t> 비행을 포착하고 경로를 추적하는 탐지 및 식별과 </a:t>
            </a:r>
            <a:endParaRPr lang="en-US" altLang="ko-KR" dirty="0"/>
          </a:p>
          <a:p>
            <a:r>
              <a:rPr lang="ko-KR" altLang="en-US" dirty="0" err="1"/>
              <a:t>드론</a:t>
            </a:r>
            <a:r>
              <a:rPr lang="ko-KR" altLang="en-US" dirty="0"/>
              <a:t> 조종자와 </a:t>
            </a:r>
            <a:r>
              <a:rPr lang="ko-KR" altLang="en-US" dirty="0" err="1"/>
              <a:t>드론</a:t>
            </a:r>
            <a:r>
              <a:rPr lang="ko-KR" altLang="en-US" dirty="0"/>
              <a:t> 간의 통신과 </a:t>
            </a:r>
            <a:r>
              <a:rPr lang="en-US" altLang="ko-KR" dirty="0"/>
              <a:t>GPS </a:t>
            </a:r>
            <a:r>
              <a:rPr lang="ko-KR" altLang="en-US" dirty="0"/>
              <a:t>신호를 방해하는 방법 등을 사용하여 </a:t>
            </a:r>
            <a:endParaRPr lang="en-US" altLang="ko-KR" dirty="0"/>
          </a:p>
          <a:p>
            <a:r>
              <a:rPr lang="ko-KR" altLang="en-US" dirty="0" err="1"/>
              <a:t>불법드론을</a:t>
            </a:r>
            <a:r>
              <a:rPr lang="ko-KR" altLang="en-US" dirty="0"/>
              <a:t> 떨어뜨리는 무력화의 전 과정이 포함됩니다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일반적으로 레이더를 이용하여 </a:t>
            </a:r>
            <a:r>
              <a:rPr lang="ko-KR" altLang="en-US" dirty="0" err="1"/>
              <a:t>드론의</a:t>
            </a:r>
            <a:r>
              <a:rPr lang="ko-KR" altLang="en-US" dirty="0"/>
              <a:t> 접근을 탐지하고</a:t>
            </a:r>
            <a:endParaRPr lang="en-US" altLang="ko-KR" dirty="0"/>
          </a:p>
          <a:p>
            <a:r>
              <a:rPr lang="en-US" altLang="ko-KR" dirty="0"/>
              <a:t>RF</a:t>
            </a:r>
            <a:r>
              <a:rPr lang="ko-KR" altLang="en-US" dirty="0"/>
              <a:t>스캐너로 </a:t>
            </a:r>
            <a:r>
              <a:rPr lang="ko-KR" altLang="en-US" dirty="0" err="1"/>
              <a:t>드론</a:t>
            </a:r>
            <a:r>
              <a:rPr lang="ko-KR" altLang="en-US" dirty="0"/>
              <a:t> 신호를 분석하여 방향을 탐지하고 위치를 추적하며</a:t>
            </a:r>
            <a:endParaRPr lang="en-US" altLang="ko-KR" dirty="0"/>
          </a:p>
          <a:p>
            <a:r>
              <a:rPr lang="en-US" altLang="ko-KR" dirty="0"/>
              <a:t>EO/IR</a:t>
            </a:r>
            <a:r>
              <a:rPr lang="ko-KR" altLang="en-US" dirty="0"/>
              <a:t>카메라는 </a:t>
            </a:r>
            <a:r>
              <a:rPr lang="ko-KR" altLang="en-US" dirty="0" err="1"/>
              <a:t>드론과</a:t>
            </a:r>
            <a:r>
              <a:rPr lang="ko-KR" altLang="en-US" dirty="0"/>
              <a:t> 새를 구별하고</a:t>
            </a:r>
            <a:endParaRPr lang="en-US" altLang="ko-KR" dirty="0"/>
          </a:p>
          <a:p>
            <a:r>
              <a:rPr lang="ko-KR" altLang="en-US" dirty="0"/>
              <a:t>마지막으로 </a:t>
            </a:r>
            <a:r>
              <a:rPr lang="ko-KR" altLang="en-US" dirty="0" err="1"/>
              <a:t>재머를</a:t>
            </a:r>
            <a:r>
              <a:rPr lang="ko-KR" altLang="en-US" dirty="0"/>
              <a:t> 이용하여 </a:t>
            </a:r>
            <a:r>
              <a:rPr lang="ko-KR" altLang="en-US" dirty="0" err="1"/>
              <a:t>드론을</a:t>
            </a:r>
            <a:r>
              <a:rPr lang="ko-KR" altLang="en-US" dirty="0"/>
              <a:t> 무력화 시킬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247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2663" y="1243013"/>
            <a:ext cx="4287837" cy="2968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921494" y="4617607"/>
            <a:ext cx="4814290" cy="3913064"/>
          </a:xfrm>
        </p:spPr>
        <p:txBody>
          <a:bodyPr/>
          <a:lstStyle/>
          <a:p>
            <a:r>
              <a:rPr lang="en-US" altLang="ko-KR" dirty="0"/>
              <a:t>
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04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938099" y="5066482"/>
            <a:ext cx="4841875" cy="3913064"/>
          </a:xfrm>
        </p:spPr>
        <p:txBody>
          <a:bodyPr/>
          <a:lstStyle/>
          <a:p>
            <a:pPr marL="0" marR="0" lvl="0" indent="0" algn="l" defTabSz="104287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This LNG carrier can also respond</a:t>
            </a:r>
            <a:r>
              <a:rPr lang="ko-KR" altLang="en-US" sz="14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endParaRPr lang="en-US" altLang="ko-KR" sz="1400" b="1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104287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400" b="1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104287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ko-KR" altLang="en-US" sz="14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sz="14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installing an integrated anti-drone system.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58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920799" y="4783857"/>
            <a:ext cx="4933901" cy="3913064"/>
          </a:xfrm>
        </p:spPr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298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877" y="5104015"/>
            <a:ext cx="5470542" cy="3592906"/>
          </a:xfrm>
        </p:spPr>
        <p:txBody>
          <a:bodyPr/>
          <a:lstStyle/>
          <a:p>
            <a:endParaRPr lang="en-US" altLang="ko-KR" sz="1400" b="1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570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2663" y="1243013"/>
            <a:ext cx="3871912" cy="2681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824754" y="4389119"/>
            <a:ext cx="5675795" cy="4307801"/>
          </a:xfrm>
        </p:spPr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9BAB1-1648-4767-A90A-DB75E9D100B8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4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9ACA42A-5A10-28DD-AD3B-DD6FFF5D58A2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196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4825FB-4D10-554E-AD67-2439BE68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A6CFB8-4AF0-A813-E644-0C358C1E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95D213-3EDC-954F-5878-D36A8824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1AB5CFB-C925-2779-4651-18849F68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958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72E3256-5A2D-FF03-3C57-0971284E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2CE7656-1063-A50F-B1EF-43962259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E1DB87-DA95-6338-6AC7-802C5E0E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35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B0E884-70DE-131C-4A02-331D772F2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26E9E42-E278-FDC7-7095-F7B392F56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168A6C-E08C-6A45-1DB9-7AE2DB499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EFE9BE1-ADF9-2702-454E-61FDD4B7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C6C19FD-DE4A-B3B6-9C9A-05109DD6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77F708A-6A65-2C6F-874C-7593AB80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548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7DFF32-E41F-C126-17E4-E46EB8C9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EBC4308-3E0B-BED0-5B66-17A1CFC74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C753B9C-2D42-7130-E0FB-F97715D4C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D57CC86-0BDE-211F-8FE4-0CA6553F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C4684CD-CF31-4560-355F-63FCEBBF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EC552EF-E23E-0FFB-FBB4-DE966294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0635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08DB04-E67B-CFBA-7795-764ACBC1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3175559-BF47-6990-B8E3-A68070943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8547E23-FAAE-8BFD-DEE4-62D7C578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318C233-0321-E7ED-3BF6-F5750EF2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5FC6BD-D2BD-9165-2966-22FD5870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012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417ADFD-349D-BADC-EB4D-720AC8F12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DFCA098-F7A7-EA28-B397-CC3CC1695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D694E6-6901-EF9D-4D2F-3C61DC69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C68679-3EF3-FA39-8E17-295FC584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531E1B-DA57-6A9B-582B-944DFA31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846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22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0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사용자 지정 레이아웃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6462" y="68629"/>
            <a:ext cx="9595067" cy="384031"/>
          </a:xfrm>
        </p:spPr>
        <p:txBody>
          <a:bodyPr>
            <a:normAutofit/>
          </a:bodyPr>
          <a:lstStyle>
            <a:lvl1pPr algn="l">
              <a:defRPr sz="1668" b="1">
                <a:latin typeface="Arial Black"/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116462" y="452669"/>
            <a:ext cx="95950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16463" y="6509666"/>
            <a:ext cx="6912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fld id="{5F90F9F4-61A9-40B9-8EE1-314AFC2FF312}" type="slidenum">
              <a:rPr lang="ko-KR" altLang="en-US" sz="1300"/>
              <a:pPr lvl="0">
                <a:defRPr/>
              </a:pPr>
              <a:t>‹#›</a:t>
            </a:fld>
            <a:r>
              <a:rPr lang="ko-KR" altLang="en-US" sz="1300" dirty="0"/>
              <a:t> </a:t>
            </a:r>
            <a:r>
              <a:rPr lang="en-US" altLang="ko-KR" sz="1300" dirty="0"/>
              <a:t>/ 39</a:t>
            </a: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/>
          <a:stretch>
            <a:fillRect/>
          </a:stretch>
        </p:blipFill>
        <p:spPr>
          <a:xfrm>
            <a:off x="8909945" y="6531908"/>
            <a:ext cx="935661" cy="2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124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5D0787-ABC4-482E-A251-82CA51054DD5}"/>
              </a:ext>
            </a:extLst>
          </p:cNvPr>
          <p:cNvGrpSpPr/>
          <p:nvPr userDrawn="1"/>
        </p:nvGrpSpPr>
        <p:grpSpPr>
          <a:xfrm>
            <a:off x="518282" y="740341"/>
            <a:ext cx="9154300" cy="63503"/>
            <a:chOff x="909834" y="615544"/>
            <a:chExt cx="11051498" cy="136269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ABD597F-CFB8-4034-B8D7-A44974EE6327}"/>
                </a:ext>
              </a:extLst>
            </p:cNvPr>
            <p:cNvSpPr/>
            <p:nvPr/>
          </p:nvSpPr>
          <p:spPr>
            <a:xfrm>
              <a:off x="909834" y="615544"/>
              <a:ext cx="3648852" cy="1334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48000">
                  <a:srgbClr val="F49F35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32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6F5951B8-6432-401D-8B75-1BA12C10B2CA}"/>
                </a:ext>
              </a:extLst>
            </p:cNvPr>
            <p:cNvSpPr/>
            <p:nvPr/>
          </p:nvSpPr>
          <p:spPr>
            <a:xfrm>
              <a:off x="4616131" y="622958"/>
              <a:ext cx="3648852" cy="128855"/>
            </a:xfrm>
            <a:prstGeom prst="rect">
              <a:avLst/>
            </a:prstGeom>
            <a:solidFill>
              <a:srgbClr val="ADD15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32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84F7C18-270B-4019-8BD9-C4723B1371CB}"/>
                </a:ext>
              </a:extLst>
            </p:cNvPr>
            <p:cNvSpPr/>
            <p:nvPr/>
          </p:nvSpPr>
          <p:spPr>
            <a:xfrm>
              <a:off x="8312480" y="615546"/>
              <a:ext cx="3648852" cy="13363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32" dirty="0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B90B121-4C56-41F3-A599-3F8F984412B6}"/>
              </a:ext>
            </a:extLst>
          </p:cNvPr>
          <p:cNvGrpSpPr/>
          <p:nvPr/>
        </p:nvGrpSpPr>
        <p:grpSpPr>
          <a:xfrm>
            <a:off x="3093028" y="6532755"/>
            <a:ext cx="3721388" cy="254014"/>
            <a:chOff x="3536036" y="5916554"/>
            <a:chExt cx="4097701" cy="288000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039FF335-4C46-4BFE-8688-75EC99F1FC84}"/>
                </a:ext>
              </a:extLst>
            </p:cNvPr>
            <p:cNvSpPr/>
            <p:nvPr/>
          </p:nvSpPr>
          <p:spPr>
            <a:xfrm>
              <a:off x="4620521" y="6013099"/>
              <a:ext cx="144000" cy="144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38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ko-KR" altLang="en-US" sz="838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47C9325-DFCF-4ABD-A8FC-A8EDF6C41419}"/>
                </a:ext>
              </a:extLst>
            </p:cNvPr>
            <p:cNvSpPr/>
            <p:nvPr/>
          </p:nvSpPr>
          <p:spPr>
            <a:xfrm>
              <a:off x="3536036" y="5916554"/>
              <a:ext cx="4097701" cy="28800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3271"/>
              <a:r>
                <a:rPr lang="en-US" altLang="ko-KR" sz="838" i="1" dirty="0">
                  <a:solidFill>
                    <a:prstClr val="black"/>
                  </a:solidFill>
                  <a:latin typeface="Arial" panose="020B0604020202020204" pitchFamily="34" charset="0"/>
                  <a:ea typeface="HY헤드라인M" panose="02030600000101010101" pitchFamily="18" charset="-127"/>
                  <a:cs typeface="Arial" panose="020B0604020202020204" pitchFamily="34" charset="0"/>
                </a:rPr>
                <a:t>Copyright     2021. </a:t>
              </a:r>
              <a:r>
                <a:rPr lang="en-US" altLang="ko-KR" sz="838" i="1" dirty="0" err="1">
                  <a:solidFill>
                    <a:prstClr val="black"/>
                  </a:solidFill>
                  <a:latin typeface="Arial" panose="020B0604020202020204" pitchFamily="34" charset="0"/>
                  <a:ea typeface="HY헤드라인M" panose="02030600000101010101" pitchFamily="18" charset="-127"/>
                  <a:cs typeface="Arial" panose="020B0604020202020204" pitchFamily="34" charset="0"/>
                </a:rPr>
                <a:t>samjung</a:t>
              </a:r>
              <a:r>
                <a:rPr lang="en-US" altLang="ko-KR" sz="838" i="1" dirty="0">
                  <a:solidFill>
                    <a:prstClr val="black"/>
                  </a:solidFill>
                  <a:latin typeface="Arial" panose="020B0604020202020204" pitchFamily="34" charset="0"/>
                  <a:ea typeface="HY헤드라인M" panose="02030600000101010101" pitchFamily="18" charset="-127"/>
                  <a:cs typeface="Arial" panose="020B0604020202020204" pitchFamily="34" charset="0"/>
                </a:rPr>
                <a:t> solution. All right reserved </a:t>
              </a:r>
              <a:endParaRPr lang="ko-KR" altLang="en-US" sz="838" i="1" dirty="0">
                <a:solidFill>
                  <a:prstClr val="black"/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18C6B513-9AF7-4CE6-9AE1-A4879FE196D5}"/>
              </a:ext>
            </a:extLst>
          </p:cNvPr>
          <p:cNvSpPr txBox="1">
            <a:spLocks/>
          </p:cNvSpPr>
          <p:nvPr userDrawn="1"/>
        </p:nvSpPr>
        <p:spPr>
          <a:xfrm>
            <a:off x="7668317" y="6533167"/>
            <a:ext cx="2228850" cy="285766"/>
          </a:xfrm>
          <a:prstGeom prst="rect">
            <a:avLst/>
          </a:prstGeom>
        </p:spPr>
        <p:txBody>
          <a:bodyPr vert="horz" lIns="76655" tIns="38327" rIns="76655" bIns="38327" rtlCol="0" anchor="ctr"/>
          <a:lstStyle>
            <a:defPPr>
              <a:defRPr lang="en-US"/>
            </a:defPPr>
            <a:lvl1pPr marL="0" algn="r" defTabSz="457200" rtl="0" eaLnBrk="1" latinLnBrk="0" hangingPunct="1">
              <a:defRPr sz="136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186F19-D2A3-4360-BAA9-0530FB6350B2}" type="slidenum">
              <a:rPr lang="ko-KR" altLang="en-US" sz="1174" b="1" smtClean="0">
                <a:effectLst/>
              </a:rPr>
              <a:pPr/>
              <a:t>‹#›</a:t>
            </a:fld>
            <a:endParaRPr lang="ko-KR" altLang="en-US" sz="1174" b="1" dirty="0">
              <a:effectLst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658C6B24-C9FE-4A66-8825-1004D0E41EE7}"/>
              </a:ext>
            </a:extLst>
          </p:cNvPr>
          <p:cNvGrpSpPr/>
          <p:nvPr userDrawn="1"/>
        </p:nvGrpSpPr>
        <p:grpSpPr>
          <a:xfrm>
            <a:off x="-449" y="1"/>
            <a:ext cx="509357" cy="6858375"/>
            <a:chOff x="929" y="0"/>
            <a:chExt cx="560864" cy="6876000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E3B11CCA-CA47-4DF0-8B1F-B53B85DC3579}"/>
                </a:ext>
              </a:extLst>
            </p:cNvPr>
            <p:cNvSpPr/>
            <p:nvPr/>
          </p:nvSpPr>
          <p:spPr>
            <a:xfrm>
              <a:off x="929" y="0"/>
              <a:ext cx="560864" cy="687600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22000">
                  <a:srgbClr val="F49F35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32" dirty="0">
                <a:solidFill>
                  <a:srgbClr val="003991"/>
                </a:solidFill>
              </a:endParaRPr>
            </a:p>
          </p:txBody>
        </p:sp>
        <p:sp>
          <p:nvSpPr>
            <p:cNvPr id="24" name="제목 1">
              <a:extLst>
                <a:ext uri="{FF2B5EF4-FFF2-40B4-BE49-F238E27FC236}">
                  <a16:creationId xmlns:a16="http://schemas.microsoft.com/office/drawing/2014/main" id="{DA5C1ECF-F17A-4DDD-97AE-64BA9AF9F7CE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481352" y="5714599"/>
              <a:ext cx="1516152" cy="53481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ko-KR" sz="1509" b="1" dirty="0" err="1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Calligraphy" panose="03010101010101010101" pitchFamily="66" charset="0"/>
                  <a:ea typeface="Meiryo UI" panose="020B0604030504040204" pitchFamily="34" charset="-128"/>
                </a:rPr>
                <a:t>S</a:t>
              </a:r>
              <a:r>
                <a:rPr lang="en-US" altLang="ko-KR" sz="1509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Calligraphy" panose="03010101010101010101" pitchFamily="66" charset="0"/>
                  <a:ea typeface="Meiryo UI" panose="020B0604030504040204" pitchFamily="34" charset="-128"/>
                </a:rPr>
                <a:t>hiel</a:t>
              </a:r>
              <a:r>
                <a:rPr lang="en-US" altLang="ko-KR" sz="1509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Calligraphy" panose="03010101010101010101" pitchFamily="66" charset="0"/>
                  <a:ea typeface="Meiryo UI" panose="020B0604030504040204" pitchFamily="34" charset="-128"/>
                </a:rPr>
                <a:t>d</a:t>
              </a:r>
              <a:r>
                <a:rPr lang="en-US" altLang="ko-KR" sz="1509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Calligraphy" panose="03010101010101010101" pitchFamily="66" charset="0"/>
                  <a:ea typeface="Meiryo UI" panose="020B0604030504040204" pitchFamily="34" charset="-128"/>
                </a:rPr>
                <a:t>ron</a:t>
              </a:r>
              <a:r>
                <a:rPr lang="en-US" altLang="ko-KR" sz="1509" b="1" dirty="0" err="1">
                  <a:solidFill>
                    <a:srgbClr val="0039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Calligraphy" panose="03010101010101010101" pitchFamily="66" charset="0"/>
                  <a:ea typeface="Meiryo UI" panose="020B0604030504040204" pitchFamily="34" charset="-128"/>
                </a:rPr>
                <a:t>e</a:t>
              </a:r>
              <a:endParaRPr lang="ko-KR" altLang="en-US" sz="1509" b="1" dirty="0">
                <a:solidFill>
                  <a:srgbClr val="003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A99B04E3-4F17-4326-95BF-F142E772A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612" y="266093"/>
            <a:ext cx="1307757" cy="3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972F62-6FFC-6051-9CD8-B320CF18D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8AFB592-908F-A66B-1004-D8ECAFCA3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133E48-4D76-F9DD-061A-E3B8A7C1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F58634-3E16-8CA5-81FA-DB20A29D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A12022-6198-2C2F-9091-DA6C425B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904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C02A9C-400A-10DC-772D-D87D5905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6BAC3B3-9E5E-0CA6-C9DA-75B43D3E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D9EC7A-D783-0186-A0A6-E9D020F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8FA320A-44A1-D4E1-0464-55DE006E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6C3663-0C59-4C62-0959-12E028FF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02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C0CFD9-201C-34B5-4AE8-C3486302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2879E7-F5E0-5157-66F1-7D0DA4BBF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05B917-7148-3770-BF2B-8F91D9A3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A4125A-D53B-8B93-106B-9FABA170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3B4E7A5-0C9C-8A8E-51BF-F577BB9D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56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0CE752-9C6C-71DA-C6E1-D828E86B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C7E7E5-DF64-4866-98CE-05AA1E328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646084-A4D0-B480-2148-A8754A42E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C361E26-0F4F-D9B9-32F9-17864188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D38623-5B55-C917-454C-46C84F25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A502F86-78E8-E538-0B44-8F9D9273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248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81C65D-129C-5C0C-1BD5-3B799C35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FE71A0-172D-16A3-8507-959751D6F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C05EB2A-D8AC-EBD3-E178-3339D8D00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45CF67A-3F28-043E-E018-8473917E6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4774597-B182-6568-ECA6-7C6E56041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C29F6CE-DC78-E877-36D5-7E123652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5F3AE9F-07A2-E450-EC79-DE35F124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A73C94F-A4FE-0165-C4EB-04CB22CA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07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양쪽 모서리가 둥근 사각형 7"/>
          <p:cNvSpPr/>
          <p:nvPr userDrawn="1"/>
        </p:nvSpPr>
        <p:spPr>
          <a:xfrm>
            <a:off x="0" y="6527800"/>
            <a:ext cx="9906000" cy="26987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 userDrawn="1"/>
        </p:nvSpPr>
        <p:spPr>
          <a:xfrm>
            <a:off x="0" y="6800850"/>
            <a:ext cx="9898063" cy="5873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8154988" y="36513"/>
            <a:ext cx="1635125" cy="576262"/>
          </a:xfrm>
          <a:prstGeom prst="roundRect">
            <a:avLst>
              <a:gd name="adj" fmla="val 4422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sp>
        <p:nvSpPr>
          <p:cNvPr id="12" name="양쪽 모서리가 둥근 사각형 11"/>
          <p:cNvSpPr/>
          <p:nvPr userDrawn="1"/>
        </p:nvSpPr>
        <p:spPr>
          <a:xfrm>
            <a:off x="0" y="263525"/>
            <a:ext cx="9898063" cy="57308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ea"/>
            </a:endParaRPr>
          </a:p>
        </p:txBody>
      </p:sp>
      <p:sp>
        <p:nvSpPr>
          <p:cNvPr id="13" name="양쪽 모서리가 둥근 사각형 12"/>
          <p:cNvSpPr/>
          <p:nvPr userDrawn="1"/>
        </p:nvSpPr>
        <p:spPr>
          <a:xfrm>
            <a:off x="0" y="260350"/>
            <a:ext cx="9898063" cy="603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sp>
        <p:nvSpPr>
          <p:cNvPr id="1032" name="TextBox 15"/>
          <p:cNvSpPr txBox="1">
            <a:spLocks noChangeArrowheads="1"/>
          </p:cNvSpPr>
          <p:nvPr userDrawn="1"/>
        </p:nvSpPr>
        <p:spPr bwMode="auto">
          <a:xfrm>
            <a:off x="1073288" y="7326"/>
            <a:ext cx="30622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>
              <a:defRPr/>
            </a:pPr>
            <a:r>
              <a:rPr kumimoji="0" lang="ko-KR" altLang="en-US" sz="900" b="1" dirty="0">
                <a:solidFill>
                  <a:srgbClr val="595959"/>
                </a:solidFill>
                <a:latin typeface="맑은 고딕" pitchFamily="50" charset="-127"/>
              </a:rPr>
              <a:t>중소기업기술혁신개발사업 시장대응형</a:t>
            </a:r>
            <a:r>
              <a:rPr kumimoji="0" lang="en-US" altLang="ko-KR" sz="900" b="1" dirty="0">
                <a:solidFill>
                  <a:srgbClr val="595959"/>
                </a:solidFill>
                <a:latin typeface="맑은 고딕" pitchFamily="50" charset="-127"/>
              </a:rPr>
              <a:t>(</a:t>
            </a:r>
            <a:r>
              <a:rPr kumimoji="0" lang="ko-KR" altLang="en-US" sz="900" b="1" dirty="0">
                <a:solidFill>
                  <a:srgbClr val="595959"/>
                </a:solidFill>
                <a:latin typeface="맑은 고딕" pitchFamily="50" charset="-127"/>
              </a:rPr>
              <a:t>일반</a:t>
            </a:r>
            <a:r>
              <a:rPr kumimoji="0" lang="en-US" altLang="ko-KR" sz="900" b="1" dirty="0">
                <a:solidFill>
                  <a:srgbClr val="595959"/>
                </a:solidFill>
                <a:latin typeface="맑은 고딕" pitchFamily="50" charset="-127"/>
              </a:rPr>
              <a:t>)</a:t>
            </a:r>
          </a:p>
        </p:txBody>
      </p:sp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1EE26AD0-DFA5-6364-8EDD-3C40BC2FA9F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23" y="6550841"/>
            <a:ext cx="991385" cy="230832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E961C3AF-39EC-1CED-D734-5678F18FDA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700" y="6562724"/>
            <a:ext cx="73286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>
              <a:defRPr/>
            </a:pPr>
            <a:r>
              <a:rPr kumimoji="0" lang="ko-KR" altLang="en-US" sz="900" b="0" dirty="0">
                <a:solidFill>
                  <a:srgbClr val="595959"/>
                </a:solidFill>
                <a:latin typeface="맑은 고딕" pitchFamily="50" charset="-127"/>
              </a:rPr>
              <a:t>저고도 무인비행체 교통관리 시스템의 안정적 운용을 지원하는 복합센서 기반 불법드론대응</a:t>
            </a:r>
            <a:r>
              <a:rPr kumimoji="0" lang="en-US" altLang="ko-KR" sz="900" b="0" dirty="0">
                <a:solidFill>
                  <a:srgbClr val="595959"/>
                </a:solidFill>
                <a:latin typeface="맑은 고딕" pitchFamily="50" charset="-127"/>
              </a:rPr>
              <a:t> </a:t>
            </a:r>
            <a:r>
              <a:rPr kumimoji="0" lang="ko-KR" altLang="en-US" sz="900" b="0" dirty="0">
                <a:solidFill>
                  <a:srgbClr val="595959"/>
                </a:solidFill>
                <a:latin typeface="맑은 고딕" pitchFamily="50" charset="-127"/>
              </a:rPr>
              <a:t>통합시스템 개발</a:t>
            </a:r>
            <a:endParaRPr kumimoji="0" lang="en-US" altLang="ko-KR" sz="900" b="0" dirty="0">
              <a:solidFill>
                <a:srgbClr val="595959"/>
              </a:solidFill>
              <a:latin typeface="맑은 고딕" pitchFamily="50" charset="-127"/>
            </a:endParaRPr>
          </a:p>
        </p:txBody>
      </p:sp>
      <p:pic>
        <p:nvPicPr>
          <p:cNvPr id="21" name="Picture 2" descr="중소벤처기업부 로고">
            <a:extLst>
              <a:ext uri="{FF2B5EF4-FFF2-40B4-BE49-F238E27FC236}">
                <a16:creationId xmlns:a16="http://schemas.microsoft.com/office/drawing/2014/main" id="{BA6A9835-4311-63B8-B9CD-DE47B857BE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13675"/>
            <a:ext cx="976087" cy="23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43" r:id="rId3"/>
    <p:sldLayoutId id="2147483744" r:id="rId4"/>
  </p:sldLayoutIdLst>
  <p:hf hdr="0" ftr="0" dt="0"/>
  <p:txStyles>
    <p:titleStyle>
      <a:lvl1pPr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2pPr>
      <a:lvl3pPr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3pPr>
      <a:lvl4pPr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4pPr>
      <a:lvl5pPr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5pPr>
      <a:lvl6pPr marL="4572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6pPr>
      <a:lvl7pPr marL="9144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7pPr>
      <a:lvl8pPr marL="13716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8pPr>
      <a:lvl9pPr marL="18288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맑은 고딕" pitchFamily="50" charset="-127"/>
        </a:defRPr>
      </a:lvl9pPr>
    </p:titleStyle>
    <p:bodyStyle>
      <a:lvl1pPr marL="228600" indent="-228600" algn="l" rtl="0" eaLnBrk="1" fontAlgn="base" latinLnBrk="1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latinLnBrk="1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8A2A1B9-0035-8E90-F6BA-DE876A15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1C4CAFB-3025-110D-867D-E0D1480DF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B6EBDC-0337-70F5-9D4A-DF1C1C3BD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3C6F-53EA-4D31-9AA9-338889616F5F}" type="datetimeFigureOut">
              <a:rPr lang="ko-KR" altLang="en-US" smtClean="0"/>
              <a:t>2025-12-08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0520BC-0587-4648-7032-3E9EDAE4D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7C49F7A-A872-F163-3D8E-6F2EFC90F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7B213-0D99-43E0-8914-BB71DB425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45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47D545-95CF-2692-7810-F9532F20CFC6}"/>
              </a:ext>
            </a:extLst>
          </p:cNvPr>
          <p:cNvSpPr txBox="1"/>
          <p:nvPr userDrawn="1"/>
        </p:nvSpPr>
        <p:spPr>
          <a:xfrm>
            <a:off x="0" y="6550025"/>
            <a:ext cx="8032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2873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fld id="{665BFC0D-7DDA-4B1C-920A-A6700C4C5102}" type="slidenum">
              <a:rPr lang="ko-KR" altLang="en-US" sz="1403">
                <a:latin typeface="+mn-lt"/>
                <a:ea typeface="+mn-ea"/>
              </a:rPr>
              <a:pPr defTabSz="1042873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ko-KR" altLang="en-US" sz="1403" dirty="0">
                <a:latin typeface="+mn-lt"/>
                <a:ea typeface="+mn-ea"/>
              </a:rPr>
              <a:t> </a:t>
            </a:r>
            <a:r>
              <a:rPr lang="en-US" altLang="ko-KR" sz="1403" dirty="0">
                <a:latin typeface="+mn-lt"/>
                <a:ea typeface="+mn-ea"/>
              </a:rPr>
              <a:t>/ 37</a:t>
            </a:r>
          </a:p>
        </p:txBody>
      </p:sp>
      <p:pic>
        <p:nvPicPr>
          <p:cNvPr id="8" name="그림 8">
            <a:extLst>
              <a:ext uri="{FF2B5EF4-FFF2-40B4-BE49-F238E27FC236}">
                <a16:creationId xmlns:a16="http://schemas.microsoft.com/office/drawing/2014/main" id="{B5E5B845-47C7-8C5C-AF66-A8F7BC9980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6589712"/>
            <a:ext cx="1009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38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3.png"/><Relationship Id="rId21" Type="http://schemas.openxmlformats.org/officeDocument/2006/relationships/image" Target="../media/image80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jpe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microsoft.com/office/2007/relationships/hdphoto" Target="../media/hdphoto7.wdp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17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39.jpeg"/><Relationship Id="rId26" Type="http://schemas.openxmlformats.org/officeDocument/2006/relationships/image" Target="../media/image47.png"/><Relationship Id="rId3" Type="http://schemas.openxmlformats.org/officeDocument/2006/relationships/image" Target="../media/image3.png"/><Relationship Id="rId21" Type="http://schemas.openxmlformats.org/officeDocument/2006/relationships/image" Target="../media/image42.jpeg"/><Relationship Id="rId7" Type="http://schemas.microsoft.com/office/2007/relationships/hdphoto" Target="../media/hdphoto11.wdp"/><Relationship Id="rId12" Type="http://schemas.openxmlformats.org/officeDocument/2006/relationships/image" Target="../media/image35.png"/><Relationship Id="rId17" Type="http://schemas.microsoft.com/office/2007/relationships/hdphoto" Target="../media/hdphoto15.wdp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3.wdp"/><Relationship Id="rId24" Type="http://schemas.openxmlformats.org/officeDocument/2006/relationships/image" Target="../media/image45.png"/><Relationship Id="rId5" Type="http://schemas.microsoft.com/office/2007/relationships/hdphoto" Target="../media/hdphoto10.wdp"/><Relationship Id="rId15" Type="http://schemas.microsoft.com/office/2007/relationships/hdphoto" Target="../media/hdphoto14.wdp"/><Relationship Id="rId23" Type="http://schemas.openxmlformats.org/officeDocument/2006/relationships/image" Target="../media/image44.jpeg"/><Relationship Id="rId28" Type="http://schemas.openxmlformats.org/officeDocument/2006/relationships/image" Target="../media/image48.png"/><Relationship Id="rId10" Type="http://schemas.openxmlformats.org/officeDocument/2006/relationships/image" Target="../media/image34.png"/><Relationship Id="rId19" Type="http://schemas.openxmlformats.org/officeDocument/2006/relationships/image" Target="../media/image40.jpeg"/><Relationship Id="rId4" Type="http://schemas.openxmlformats.org/officeDocument/2006/relationships/image" Target="../media/image31.png"/><Relationship Id="rId9" Type="http://schemas.microsoft.com/office/2007/relationships/hdphoto" Target="../media/hdphoto12.wdp"/><Relationship Id="rId14" Type="http://schemas.openxmlformats.org/officeDocument/2006/relationships/image" Target="../media/image37.png"/><Relationship Id="rId22" Type="http://schemas.openxmlformats.org/officeDocument/2006/relationships/image" Target="../media/image43.png"/><Relationship Id="rId27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1.jpeg"/><Relationship Id="rId1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customXml" Target="../ink/ink2.xml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jpeg"/><Relationship Id="rId20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0.png"/><Relationship Id="rId11" Type="http://schemas.openxmlformats.org/officeDocument/2006/relationships/image" Target="../media/image39.jpeg"/><Relationship Id="rId5" Type="http://schemas.openxmlformats.org/officeDocument/2006/relationships/customXml" Target="../ink/ink1.xml"/><Relationship Id="rId15" Type="http://schemas.openxmlformats.org/officeDocument/2006/relationships/image" Target="../media/image51.png"/><Relationship Id="rId10" Type="http://schemas.openxmlformats.org/officeDocument/2006/relationships/image" Target="../media/image96.png"/><Relationship Id="rId19" Type="http://schemas.openxmlformats.org/officeDocument/2006/relationships/image" Target="../media/image47.png"/><Relationship Id="rId4" Type="http://schemas.microsoft.com/office/2007/relationships/hdphoto" Target="../media/hdphoto17.wdp"/><Relationship Id="rId9" Type="http://schemas.openxmlformats.org/officeDocument/2006/relationships/customXml" Target="../ink/ink3.xml"/><Relationship Id="rId1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39.jpe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E186AAE2-1B20-67E5-5665-882C839CAB6E}"/>
              </a:ext>
            </a:extLst>
          </p:cNvPr>
          <p:cNvSpPr/>
          <p:nvPr/>
        </p:nvSpPr>
        <p:spPr>
          <a:xfrm>
            <a:off x="-1" y="647622"/>
            <a:ext cx="9905999" cy="134004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 indent="-79317" algn="ctr" defTabSz="766743" eaLnBrk="0" hangingPunct="0">
              <a:lnSpc>
                <a:spcPct val="105000"/>
              </a:lnSpc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44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Samjung Solution Co., Ltd. </a:t>
            </a:r>
          </a:p>
          <a:p>
            <a:pPr marL="0" lvl="1" indent="-79317" algn="ctr" defTabSz="766743" eaLnBrk="0" hangingPunct="0">
              <a:lnSpc>
                <a:spcPct val="105000"/>
              </a:lnSpc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44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&amp; Anti-drone Solutions</a:t>
            </a:r>
            <a:endParaRPr lang="ko-KR" altLang="en-US" sz="4400" b="1" kern="0" spc="-1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5406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41815F8-CA1C-1D98-8592-7D2C1D29E494}"/>
              </a:ext>
            </a:extLst>
          </p:cNvPr>
          <p:cNvSpPr/>
          <p:nvPr/>
        </p:nvSpPr>
        <p:spPr>
          <a:xfrm>
            <a:off x="4340999" y="5186630"/>
            <a:ext cx="2129823" cy="23859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 indent="-79317" algn="ctr" defTabSz="766743" eaLnBrk="0" hangingPunct="0">
              <a:lnSpc>
                <a:spcPct val="105000"/>
              </a:lnSpc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16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December. 8, 2025</a:t>
            </a:r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74810192-91DB-A34B-0952-8C3B3D2EB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16" y="5848350"/>
            <a:ext cx="1770666" cy="495300"/>
          </a:xfrm>
          <a:prstGeom prst="rect">
            <a:avLst/>
          </a:prstGeom>
        </p:spPr>
      </p:pic>
      <p:grpSp>
        <p:nvGrpSpPr>
          <p:cNvPr id="2" name="그룹 6">
            <a:extLst>
              <a:ext uri="{FF2B5EF4-FFF2-40B4-BE49-F238E27FC236}">
                <a16:creationId xmlns:a16="http://schemas.microsoft.com/office/drawing/2014/main" id="{2C667B2B-1AB7-C306-BDE2-7F463C6CA343}"/>
              </a:ext>
            </a:extLst>
          </p:cNvPr>
          <p:cNvGrpSpPr>
            <a:grpSpLocks/>
          </p:cNvGrpSpPr>
          <p:nvPr/>
        </p:nvGrpSpPr>
        <p:grpSpPr bwMode="auto">
          <a:xfrm>
            <a:off x="592463" y="2303955"/>
            <a:ext cx="8830937" cy="2268045"/>
            <a:chOff x="86296" y="2039807"/>
            <a:chExt cx="8950201" cy="2952923"/>
          </a:xfrm>
        </p:grpSpPr>
        <p:pic>
          <p:nvPicPr>
            <p:cNvPr id="3" name="Picture 7" descr="http://www.sjsolution.com/img/biz/biz0104.png">
              <a:extLst>
                <a:ext uri="{FF2B5EF4-FFF2-40B4-BE49-F238E27FC236}">
                  <a16:creationId xmlns:a16="http://schemas.microsoft.com/office/drawing/2014/main" id="{D293CD40-5FF5-5B2E-DE85-DCBB3406B91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6" y="2048365"/>
              <a:ext cx="144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A767B03F-0383-B334-DC3F-CA0F890C9B71}"/>
                </a:ext>
              </a:extLst>
            </p:cNvPr>
            <p:cNvSpPr/>
            <p:nvPr/>
          </p:nvSpPr>
          <p:spPr>
            <a:xfrm>
              <a:off x="6099713" y="2041247"/>
              <a:ext cx="1439201" cy="1441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873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40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25DEDA5F-CE77-3BB6-1CA9-42BB6847E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410" y="2042011"/>
              <a:ext cx="2943135" cy="144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0F36250-26FC-50FC-C76E-DCCDC0C03F6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045" y="3545734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F4F4ADE-CAD0-1DC1-C373-B9744FD8AC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114" y="2048365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6BE5AB7-BF3E-9909-2B85-43E6F46A9E2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282" y="3546985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 descr="http://www.sjsolution.com/img/biz/biz0201.png">
              <a:extLst>
                <a:ext uri="{FF2B5EF4-FFF2-40B4-BE49-F238E27FC236}">
                  <a16:creationId xmlns:a16="http://schemas.microsoft.com/office/drawing/2014/main" id="{A13E5952-5B29-40B7-BC5A-140EBD3A95D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497" y="3552730"/>
              <a:ext cx="1440000" cy="144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://www.sjsolution.com/img/biz/biz0601.png">
              <a:extLst>
                <a:ext uri="{FF2B5EF4-FFF2-40B4-BE49-F238E27FC236}">
                  <a16:creationId xmlns:a16="http://schemas.microsoft.com/office/drawing/2014/main" id="{BA361847-EA55-41D2-D662-4B25204DD1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6" y="3552730"/>
              <a:ext cx="1440000" cy="144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3A6DB60-34B5-A041-2482-089603A73AE7}"/>
                </a:ext>
              </a:extLst>
            </p:cNvPr>
            <p:cNvSpPr/>
            <p:nvPr/>
          </p:nvSpPr>
          <p:spPr>
            <a:xfrm>
              <a:off x="1596099" y="3547223"/>
              <a:ext cx="1440559" cy="14397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873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40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459D976-A146-F305-38AC-B86660CF45D1}"/>
                </a:ext>
              </a:extLst>
            </p:cNvPr>
            <p:cNvSpPr/>
            <p:nvPr/>
          </p:nvSpPr>
          <p:spPr>
            <a:xfrm>
              <a:off x="4604844" y="3545783"/>
              <a:ext cx="1439201" cy="14397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2873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40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35F68A94-05A9-88DA-2C0F-2D4B06A72F9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496" y="2039807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21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"/>
    </mc:Choice>
    <mc:Fallback xmlns="">
      <p:transition spd="slow" advTm="655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26">
            <a:extLst>
              <a:ext uri="{FF2B5EF4-FFF2-40B4-BE49-F238E27FC236}">
                <a16:creationId xmlns:a16="http://schemas.microsoft.com/office/drawing/2014/main" id="{237C322B-FA5D-9E15-F83B-EC07EFEEE2C5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7CA59A96-1FAC-229B-9DFB-77E36AC647CD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5A894-DE8D-D8D0-10D5-D83FF5E8C47C}"/>
              </a:ext>
            </a:extLst>
          </p:cNvPr>
          <p:cNvSpPr txBox="1"/>
          <p:nvPr/>
        </p:nvSpPr>
        <p:spPr>
          <a:xfrm>
            <a:off x="148200" y="133977"/>
            <a:ext cx="557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3.</a:t>
            </a:r>
            <a:r>
              <a:rPr lang="ko-KR" altLang="en-US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Key customers</a:t>
            </a:r>
            <a:endParaRPr lang="ko-KR" altLang="en-US" sz="2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796C06-83F5-1449-D580-ECC93B17C07C}"/>
              </a:ext>
            </a:extLst>
          </p:cNvPr>
          <p:cNvSpPr txBox="1"/>
          <p:nvPr/>
        </p:nvSpPr>
        <p:spPr>
          <a:xfrm>
            <a:off x="0" y="6587247"/>
            <a:ext cx="51007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2873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7</a:t>
            </a:r>
          </a:p>
        </p:txBody>
      </p:sp>
      <p:pic>
        <p:nvPicPr>
          <p:cNvPr id="39" name="그림 8">
            <a:extLst>
              <a:ext uri="{FF2B5EF4-FFF2-40B4-BE49-F238E27FC236}">
                <a16:creationId xmlns:a16="http://schemas.microsoft.com/office/drawing/2014/main" id="{FF55DD95-C2A4-C382-6480-E88433D7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6577722"/>
            <a:ext cx="1009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" name="object 26">
            <a:extLst>
              <a:ext uri="{FF2B5EF4-FFF2-40B4-BE49-F238E27FC236}">
                <a16:creationId xmlns:a16="http://schemas.microsoft.com/office/drawing/2014/main" id="{E729A614-87DA-376B-5728-F26510DFB505}"/>
              </a:ext>
            </a:extLst>
          </p:cNvPr>
          <p:cNvSpPr/>
          <p:nvPr/>
        </p:nvSpPr>
        <p:spPr>
          <a:xfrm>
            <a:off x="421771" y="2190730"/>
            <a:ext cx="9000000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12700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0" name="양쪽 모서리가 둥근 사각형 88">
            <a:extLst>
              <a:ext uri="{FF2B5EF4-FFF2-40B4-BE49-F238E27FC236}">
                <a16:creationId xmlns:a16="http://schemas.microsoft.com/office/drawing/2014/main" id="{E3D9644F-44FF-506F-FE24-4C9ECD463F88}"/>
              </a:ext>
            </a:extLst>
          </p:cNvPr>
          <p:cNvSpPr/>
          <p:nvPr/>
        </p:nvSpPr>
        <p:spPr>
          <a:xfrm rot="10800000" flipH="1" flipV="1">
            <a:off x="250536" y="2052713"/>
            <a:ext cx="1096846" cy="243445"/>
          </a:xfrm>
          <a:prstGeom prst="roundRect">
            <a:avLst>
              <a:gd name="adj" fmla="val 18079"/>
            </a:avLst>
          </a:prstGeom>
          <a:solidFill>
            <a:srgbClr val="3AA2E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ctr" defTabSz="1089313">
              <a:buClr>
                <a:srgbClr val="00549E"/>
              </a:buClr>
              <a:defRPr/>
            </a:pPr>
            <a:r>
              <a:rPr lang="en-US" altLang="ko-KR" sz="1200" b="1" spc="-4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Key Clients</a:t>
            </a:r>
            <a:endParaRPr lang="ko-KR" altLang="en-US" sz="1200" b="1" spc="-41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25" name="직사각형 1024">
            <a:extLst>
              <a:ext uri="{FF2B5EF4-FFF2-40B4-BE49-F238E27FC236}">
                <a16:creationId xmlns:a16="http://schemas.microsoft.com/office/drawing/2014/main" id="{8DBBC26D-3D5F-0C2D-0538-054049F6D397}"/>
              </a:ext>
            </a:extLst>
          </p:cNvPr>
          <p:cNvSpPr/>
          <p:nvPr/>
        </p:nvSpPr>
        <p:spPr>
          <a:xfrm>
            <a:off x="181257" y="781903"/>
            <a:ext cx="9666055" cy="92333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 indent="-79317" defTabSz="766743" eaLnBrk="0" hangingPunct="0"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2000" b="1" kern="0" spc="-153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Samjung</a:t>
            </a:r>
            <a:r>
              <a:rPr lang="en-US" altLang="ko-KR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Solutions Co., Ltd. </a:t>
            </a:r>
            <a:r>
              <a:rPr lang="en-US" altLang="ko-KR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E46C0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developed and delivered wide variety of products </a:t>
            </a:r>
            <a:r>
              <a:rPr lang="en-US" altLang="ko-KR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to important national facilities such as nuclear power plants and other public institutions and corporations as below.</a:t>
            </a:r>
            <a:endParaRPr lang="ko-KR" altLang="en-US" sz="2000" b="1" kern="0" spc="-1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8373CA8-AA48-DFCC-46C4-9F8A8B9B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99" y="2723937"/>
            <a:ext cx="529303" cy="4024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I">
            <a:extLst>
              <a:ext uri="{FF2B5EF4-FFF2-40B4-BE49-F238E27FC236}">
                <a16:creationId xmlns:a16="http://schemas.microsoft.com/office/drawing/2014/main" id="{4C1D090D-3FD8-8FDC-92B1-6AB05A845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3" y="2497317"/>
            <a:ext cx="713160" cy="6249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대한민국 육군">
            <a:extLst>
              <a:ext uri="{FF2B5EF4-FFF2-40B4-BE49-F238E27FC236}">
                <a16:creationId xmlns:a16="http://schemas.microsoft.com/office/drawing/2014/main" id="{7C1048AA-951D-CFD3-5313-51C7A5F8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33" y="3220007"/>
            <a:ext cx="1562446" cy="5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47A197-CBDD-7DE1-6EAC-285C59A8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87" y="3069076"/>
            <a:ext cx="711538" cy="81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E22D3D4-2D4F-AEF0-29EC-932D4FED7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6248" y="4262156"/>
            <a:ext cx="1779825" cy="46199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28EFE6-E692-47B4-ED79-01CFA516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87" y="3984809"/>
            <a:ext cx="741966" cy="74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fense Acquisition Program Administration">
            <a:extLst>
              <a:ext uri="{FF2B5EF4-FFF2-40B4-BE49-F238E27FC236}">
                <a16:creationId xmlns:a16="http://schemas.microsoft.com/office/drawing/2014/main" id="{B7BB1CEE-69B8-CB19-8D73-47BE397A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3" y="2722347"/>
            <a:ext cx="203835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al of the Korean National Police Agency">
            <a:extLst>
              <a:ext uri="{FF2B5EF4-FFF2-40B4-BE49-F238E27FC236}">
                <a16:creationId xmlns:a16="http://schemas.microsoft.com/office/drawing/2014/main" id="{1DC6F4A2-A963-E6FF-6BD1-A581131D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61" y="3482531"/>
            <a:ext cx="1048499" cy="10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국방기술진흥연구소">
            <a:extLst>
              <a:ext uri="{FF2B5EF4-FFF2-40B4-BE49-F238E27FC236}">
                <a16:creationId xmlns:a16="http://schemas.microsoft.com/office/drawing/2014/main" id="{6DFA6923-FDA8-62F5-0CC3-F6A05382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99" y="5580760"/>
            <a:ext cx="19526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E414DD4-14FE-36B8-313D-0C57BF813A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2085" y="2675589"/>
            <a:ext cx="2076450" cy="51435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41E0B4A-1CAF-0C97-2A36-8AE262F9B9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50" y="4783451"/>
            <a:ext cx="2667000" cy="60007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AB6A6E4-A1CA-D13D-EF44-629975D6AF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4474" y="4501582"/>
            <a:ext cx="1400175" cy="390525"/>
          </a:xfrm>
          <a:prstGeom prst="rect">
            <a:avLst/>
          </a:prstGeom>
        </p:spPr>
      </p:pic>
      <p:pic>
        <p:nvPicPr>
          <p:cNvPr id="1038" name="Picture 14" descr="한국원자력환경공단(KORAD) (@yesKORAD) / Twitter">
            <a:extLst>
              <a:ext uri="{FF2B5EF4-FFF2-40B4-BE49-F238E27FC236}">
                <a16:creationId xmlns:a16="http://schemas.microsoft.com/office/drawing/2014/main" id="{90325978-8E9A-B2C8-C536-B19BB99E1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9"/>
          <a:stretch/>
        </p:blipFill>
        <p:spPr bwMode="auto">
          <a:xfrm>
            <a:off x="3760419" y="4802981"/>
            <a:ext cx="1622153" cy="12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16" descr="PRESIDENTIAL SECURITY SERVICE REPUBLIC OF KOREA">
            <a:extLst>
              <a:ext uri="{FF2B5EF4-FFF2-40B4-BE49-F238E27FC236}">
                <a16:creationId xmlns:a16="http://schemas.microsoft.com/office/drawing/2014/main" id="{C2D36067-7811-EFEF-6064-081A2AE87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65990" y="30611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42" name="Picture 18" descr="PRESIDENTIAL SECURITY SERVICE REPUBLIC OF KOREA">
            <a:extLst>
              <a:ext uri="{FF2B5EF4-FFF2-40B4-BE49-F238E27FC236}">
                <a16:creationId xmlns:a16="http://schemas.microsoft.com/office/drawing/2014/main" id="{984F1176-30C1-FC2C-0B03-3077F678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00" y="2654720"/>
            <a:ext cx="1666655" cy="49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국방과학연구소">
            <a:extLst>
              <a:ext uri="{FF2B5EF4-FFF2-40B4-BE49-F238E27FC236}">
                <a16:creationId xmlns:a16="http://schemas.microsoft.com/office/drawing/2014/main" id="{C187A731-2FD6-1C63-C878-DF839728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22" y="3532585"/>
            <a:ext cx="202882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A639B98-59D2-1FDE-1262-CD48C4372D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01523" y="5114035"/>
            <a:ext cx="2314575" cy="466725"/>
          </a:xfrm>
          <a:prstGeom prst="rect">
            <a:avLst/>
          </a:prstGeom>
        </p:spPr>
      </p:pic>
      <p:pic>
        <p:nvPicPr>
          <p:cNvPr id="1048" name="Picture 24" descr="한국서부발전(주)">
            <a:extLst>
              <a:ext uri="{FF2B5EF4-FFF2-40B4-BE49-F238E27FC236}">
                <a16:creationId xmlns:a16="http://schemas.microsoft.com/office/drawing/2014/main" id="{FC32A1A5-DE99-EBB4-827A-C3BE0280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23" y="5784017"/>
            <a:ext cx="2666252" cy="3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2522E276-48A9-2B8F-D9C2-FC8A2862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61" y="4451434"/>
            <a:ext cx="11334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1"/>
    </mc:Choice>
    <mc:Fallback xmlns="">
      <p:transition spd="slow" advTm="1949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7">
            <a:extLst>
              <a:ext uri="{FF2B5EF4-FFF2-40B4-BE49-F238E27FC236}">
                <a16:creationId xmlns:a16="http://schemas.microsoft.com/office/drawing/2014/main" id="{1051D14F-CCE7-1B83-F241-577E5DEC0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55900"/>
            <a:ext cx="9905999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400" eaLnBrk="1" latin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Venture For Tomorrow, SJ SOLUTION</a:t>
            </a:r>
            <a:endParaRPr lang="en-US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0ADA9A2-8C5A-E24D-CF47-4156E58EBF95}"/>
              </a:ext>
            </a:extLst>
          </p:cNvPr>
          <p:cNvSpPr/>
          <p:nvPr/>
        </p:nvSpPr>
        <p:spPr>
          <a:xfrm>
            <a:off x="0" y="1578570"/>
            <a:ext cx="9905999" cy="923330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marL="0" lvl="1" algn="ctr" defTabSz="1036747" fontAlgn="base" latinLnBrk="1"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60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D9B"/>
                </a:solidFill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Thank you.</a:t>
            </a:r>
          </a:p>
        </p:txBody>
      </p:sp>
      <p:pic>
        <p:nvPicPr>
          <p:cNvPr id="6" name="그림 8">
            <a:extLst>
              <a:ext uri="{FF2B5EF4-FFF2-40B4-BE49-F238E27FC236}">
                <a16:creationId xmlns:a16="http://schemas.microsoft.com/office/drawing/2014/main" id="{90DE070A-1E15-F6A7-F7AF-67C08746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49" y="4914419"/>
            <a:ext cx="1689100" cy="41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F77BB-5D67-16F1-6CE2-2B17EE57D270}"/>
              </a:ext>
            </a:extLst>
          </p:cNvPr>
          <p:cNvSpPr txBox="1"/>
          <p:nvPr/>
        </p:nvSpPr>
        <p:spPr>
          <a:xfrm>
            <a:off x="6485619" y="5545493"/>
            <a:ext cx="3175739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fontAlgn="base" latinLnBrk="0"/>
            <a:r>
              <a:rPr lang="en-US" altLang="ko-KR" sz="1600" dirty="0"/>
              <a:t>Tel : +82(31)342-1120</a:t>
            </a:r>
          </a:p>
          <a:p>
            <a:pPr algn="l" fontAlgn="base" latinLnBrk="0"/>
            <a:r>
              <a:rPr lang="en-US" altLang="ko-KR" sz="1600" dirty="0"/>
              <a:t>        +82(10)8009-4343            </a:t>
            </a:r>
          </a:p>
          <a:p>
            <a:pPr algn="l" fontAlgn="base" latinLnBrk="0"/>
            <a:r>
              <a:rPr lang="en-US" altLang="ko-KR" sz="1600" dirty="0"/>
              <a:t>e-mail</a:t>
            </a:r>
            <a:r>
              <a:rPr lang="ko-KR" altLang="en-US" sz="1600" dirty="0"/>
              <a:t> </a:t>
            </a:r>
            <a:r>
              <a:rPr lang="en-US" altLang="ko-KR" sz="1600" dirty="0"/>
              <a:t>: yunkuchoi@sjsolution.com</a:t>
            </a:r>
          </a:p>
          <a:p>
            <a:pPr algn="l" fontAlgn="base" latinLnBrk="0"/>
            <a:r>
              <a:rPr lang="en-US" altLang="ko-KR" sz="1600" dirty="0"/>
              <a:t>Web : http://www.sjsolution.com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885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9"/>
    </mc:Choice>
    <mc:Fallback xmlns="">
      <p:transition spd="slow" advTm="2766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7CC4715-636D-22E5-3751-473A9DC64AFC}"/>
              </a:ext>
            </a:extLst>
          </p:cNvPr>
          <p:cNvGrpSpPr/>
          <p:nvPr/>
        </p:nvGrpSpPr>
        <p:grpSpPr>
          <a:xfrm>
            <a:off x="1390180" y="1825091"/>
            <a:ext cx="324790" cy="97491"/>
            <a:chOff x="2759586" y="6760718"/>
            <a:chExt cx="432296" cy="121539"/>
          </a:xfrm>
        </p:grpSpPr>
        <p:sp>
          <p:nvSpPr>
            <p:cNvPr id="3" name="이등변 삼각형 2">
              <a:extLst>
                <a:ext uri="{FF2B5EF4-FFF2-40B4-BE49-F238E27FC236}">
                  <a16:creationId xmlns:a16="http://schemas.microsoft.com/office/drawing/2014/main" id="{370E2AC2-391C-169B-2490-FF66909B66F3}"/>
                </a:ext>
              </a:extLst>
            </p:cNvPr>
            <p:cNvSpPr/>
            <p:nvPr/>
          </p:nvSpPr>
          <p:spPr>
            <a:xfrm rot="5400000">
              <a:off x="3078725" y="6769100"/>
              <a:ext cx="121539" cy="1047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" name="이등변 삼각형 3">
              <a:extLst>
                <a:ext uri="{FF2B5EF4-FFF2-40B4-BE49-F238E27FC236}">
                  <a16:creationId xmlns:a16="http://schemas.microsoft.com/office/drawing/2014/main" id="{894326EB-5418-4DF3-D8B7-55A34FD898C0}"/>
                </a:ext>
              </a:extLst>
            </p:cNvPr>
            <p:cNvSpPr/>
            <p:nvPr/>
          </p:nvSpPr>
          <p:spPr>
            <a:xfrm rot="5400000">
              <a:off x="2914965" y="6769100"/>
              <a:ext cx="121539" cy="104775"/>
            </a:xfrm>
            <a:prstGeom prst="triangle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" name="이등변 삼각형 4">
              <a:extLst>
                <a:ext uri="{FF2B5EF4-FFF2-40B4-BE49-F238E27FC236}">
                  <a16:creationId xmlns:a16="http://schemas.microsoft.com/office/drawing/2014/main" id="{E99300A4-1E20-D720-9459-784F7B5BFA9D}"/>
                </a:ext>
              </a:extLst>
            </p:cNvPr>
            <p:cNvSpPr/>
            <p:nvPr/>
          </p:nvSpPr>
          <p:spPr>
            <a:xfrm rot="5400000">
              <a:off x="2751204" y="6769100"/>
              <a:ext cx="121539" cy="104775"/>
            </a:xfrm>
            <a:prstGeom prst="triangle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E65F5A60-03F2-4E35-14F3-6D36F7589840}"/>
              </a:ext>
            </a:extLst>
          </p:cNvPr>
          <p:cNvSpPr/>
          <p:nvPr/>
        </p:nvSpPr>
        <p:spPr>
          <a:xfrm>
            <a:off x="1263057" y="2082027"/>
            <a:ext cx="6068768" cy="246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330325" eaLnBrk="0" latinLnBrk="0" hangingPunct="0">
              <a:lnSpc>
                <a:spcPct val="150000"/>
              </a:lnSpc>
              <a:spcAft>
                <a:spcPts val="600"/>
              </a:spcAft>
              <a:buSzPct val="100000"/>
              <a:buFontTx/>
              <a:buAutoNum type="arabicPeriod"/>
              <a:defRPr/>
            </a:pPr>
            <a:r>
              <a:rPr lang="en-US" altLang="ko-KR" sz="2400" b="1" kern="0" spc="-4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System Operation Concept Diagram</a:t>
            </a:r>
          </a:p>
          <a:p>
            <a:pPr marL="457200" indent="-457200" defTabSz="1330325" eaLnBrk="0" latinLnBrk="0" hangingPunct="0">
              <a:lnSpc>
                <a:spcPct val="150000"/>
              </a:lnSpc>
              <a:spcAft>
                <a:spcPts val="600"/>
              </a:spcAft>
              <a:buSzPct val="100000"/>
              <a:buAutoNum type="arabicPeriod"/>
              <a:defRPr/>
            </a:pPr>
            <a:r>
              <a:rPr lang="en-US" altLang="ko-KR" sz="2400" b="1" kern="0" spc="-4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Manufacturing Facility Status</a:t>
            </a:r>
          </a:p>
          <a:p>
            <a:pPr marL="457200" indent="-457200" defTabSz="1330325" eaLnBrk="0" latinLnBrk="0" hangingPunct="0">
              <a:lnSpc>
                <a:spcPct val="150000"/>
              </a:lnSpc>
              <a:spcAft>
                <a:spcPts val="600"/>
              </a:spcAft>
              <a:buSzPct val="100000"/>
              <a:buFontTx/>
              <a:buAutoNum type="arabicPeriod"/>
              <a:defRPr/>
            </a:pPr>
            <a:r>
              <a:rPr lang="en-US" altLang="ko-KR" sz="2400" b="1" kern="0" spc="-4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Key customers</a:t>
            </a:r>
          </a:p>
          <a:p>
            <a:pPr marL="457200" indent="-457200" defTabSz="1330325" eaLnBrk="0" latinLnBrk="0" hangingPunct="0">
              <a:lnSpc>
                <a:spcPct val="150000"/>
              </a:lnSpc>
              <a:spcAft>
                <a:spcPts val="600"/>
              </a:spcAft>
              <a:buSzPct val="100000"/>
              <a:buAutoNum type="arabicPeriod"/>
              <a:defRPr/>
            </a:pPr>
            <a:endParaRPr lang="en-US" altLang="ko-KR" sz="2400" b="1" kern="0" spc="-4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0842909-E21A-3086-3EFE-4CBFB5D03BA2}"/>
              </a:ext>
            </a:extLst>
          </p:cNvPr>
          <p:cNvCxnSpPr/>
          <p:nvPr/>
        </p:nvCxnSpPr>
        <p:spPr>
          <a:xfrm>
            <a:off x="1355703" y="1808199"/>
            <a:ext cx="7464447" cy="0"/>
          </a:xfrm>
          <a:prstGeom prst="line">
            <a:avLst/>
          </a:prstGeom>
          <a:ln w="38100">
            <a:solidFill>
              <a:srgbClr val="2540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EC5EE1-59C8-DF97-BBEB-D2D48F5316AA}"/>
              </a:ext>
            </a:extLst>
          </p:cNvPr>
          <p:cNvSpPr txBox="1"/>
          <p:nvPr/>
        </p:nvSpPr>
        <p:spPr>
          <a:xfrm>
            <a:off x="1355703" y="1145199"/>
            <a:ext cx="1882120" cy="523220"/>
          </a:xfrm>
          <a:prstGeom prst="rect">
            <a:avLst/>
          </a:prstGeom>
          <a:solidFill>
            <a:srgbClr val="25406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base">
              <a:spcAft>
                <a:spcPct val="0"/>
              </a:spcAft>
              <a:buClr>
                <a:prstClr val="black">
                  <a:lumMod val="85000"/>
                  <a:lumOff val="15000"/>
                </a:prstClr>
              </a:buClr>
            </a:pPr>
            <a:r>
              <a:rPr kumimoji="1" lang="en-US" altLang="ko-KR" sz="2800" b="1" spc="-40" dirty="0">
                <a:gradFill>
                  <a:gsLst>
                    <a:gs pos="100000">
                      <a:prstClr val="white"/>
                    </a:gs>
                    <a:gs pos="100000">
                      <a:srgbClr val="FFFFFF">
                        <a:lumMod val="85000"/>
                        <a:alpha val="0"/>
                      </a:srgbClr>
                    </a:gs>
                  </a:gsLst>
                  <a:lin ang="108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Contents</a:t>
            </a:r>
            <a:endParaRPr kumimoji="1" lang="ko-KR" altLang="en-US" sz="2800" b="1" spc="-40" dirty="0">
              <a:gradFill>
                <a:gsLst>
                  <a:gs pos="100000">
                    <a:prstClr val="white"/>
                  </a:gs>
                  <a:gs pos="100000">
                    <a:srgbClr val="FFFFFF">
                      <a:lumMod val="85000"/>
                      <a:alpha val="0"/>
                    </a:srgbClr>
                  </a:gs>
                </a:gsLst>
                <a:lin ang="108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22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9"/>
    </mc:Choice>
    <mc:Fallback xmlns="">
      <p:transition spd="slow" advTm="149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다이어그램 8">
            <a:extLst>
              <a:ext uri="{FF2B5EF4-FFF2-40B4-BE49-F238E27FC236}">
                <a16:creationId xmlns:a16="http://schemas.microsoft.com/office/drawing/2014/main" id="{2B06D2DB-17AD-2232-41D6-9D6394E81F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5775463"/>
              </p:ext>
            </p:extLst>
          </p:nvPr>
        </p:nvGraphicFramePr>
        <p:xfrm>
          <a:off x="90435" y="1036416"/>
          <a:ext cx="10078497" cy="553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71A74F9-7D21-8CA8-80C8-A536930506BB}"/>
              </a:ext>
            </a:extLst>
          </p:cNvPr>
          <p:cNvSpPr txBox="1"/>
          <p:nvPr/>
        </p:nvSpPr>
        <p:spPr>
          <a:xfrm>
            <a:off x="1483786" y="1194026"/>
            <a:ext cx="833946" cy="38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2" dirty="0">
                <a:solidFill>
                  <a:schemeClr val="bg1"/>
                </a:solidFill>
              </a:rPr>
              <a:t>TB-2</a:t>
            </a:r>
            <a:endParaRPr lang="ko-KR" altLang="en-US" sz="1902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D4AB5-E6F4-AFF9-B712-73F1149A4D96}"/>
              </a:ext>
            </a:extLst>
          </p:cNvPr>
          <p:cNvSpPr txBox="1"/>
          <p:nvPr/>
        </p:nvSpPr>
        <p:spPr>
          <a:xfrm>
            <a:off x="516997" y="1036416"/>
            <a:ext cx="4621764" cy="320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482" b="1" dirty="0">
                <a:latin typeface="맑은 고딕"/>
                <a:ea typeface="맑은 고딕"/>
                <a:cs typeface="함초롬돋움"/>
              </a:rPr>
              <a:t>Implications</a:t>
            </a:r>
            <a:endParaRPr lang="ko-KR" altLang="en-US" sz="1482" b="1" dirty="0">
              <a:latin typeface="맑은 고딕"/>
              <a:ea typeface="맑은 고딕"/>
              <a:cs typeface="함초롬돋움"/>
            </a:endParaRPr>
          </a:p>
        </p:txBody>
      </p:sp>
      <p:sp>
        <p:nvSpPr>
          <p:cNvPr id="6" name="갈매기형 수장 20">
            <a:extLst>
              <a:ext uri="{FF2B5EF4-FFF2-40B4-BE49-F238E27FC236}">
                <a16:creationId xmlns:a16="http://schemas.microsoft.com/office/drawing/2014/main" id="{4B28F4CA-0C1B-39BF-35E6-0A8F18438F1A}"/>
              </a:ext>
            </a:extLst>
          </p:cNvPr>
          <p:cNvSpPr/>
          <p:nvPr/>
        </p:nvSpPr>
        <p:spPr>
          <a:xfrm>
            <a:off x="343602" y="1100592"/>
            <a:ext cx="131835" cy="18691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225">
              <a:solidFill>
                <a:schemeClr val="tx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B7CAA40-286E-8D6F-EA87-53AD5881E15F}"/>
              </a:ext>
            </a:extLst>
          </p:cNvPr>
          <p:cNvSpPr/>
          <p:nvPr/>
        </p:nvSpPr>
        <p:spPr>
          <a:xfrm>
            <a:off x="343602" y="605529"/>
            <a:ext cx="4142474" cy="43088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 indent="-79317" defTabSz="766743" eaLnBrk="0" hangingPunct="0"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28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97D1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Drone Terrorism, </a:t>
            </a:r>
            <a:r>
              <a:rPr lang="en-US" altLang="ko-KR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 it real?</a:t>
            </a:r>
            <a:endParaRPr lang="ko-KR" altLang="en-US" sz="2400" b="1" kern="0" spc="-1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97D17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F7319-D566-DCB3-2C06-A6FE9BB58D40}"/>
              </a:ext>
            </a:extLst>
          </p:cNvPr>
          <p:cNvSpPr txBox="1"/>
          <p:nvPr/>
        </p:nvSpPr>
        <p:spPr>
          <a:xfrm>
            <a:off x="506707" y="3789273"/>
            <a:ext cx="5084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latinLnBrk="1"/>
            <a:r>
              <a:rPr lang="en-US" altLang="ko-KR" sz="3600" b="1" dirty="0">
                <a:solidFill>
                  <a:srgbClr val="FFFF00"/>
                </a:solidFill>
              </a:rPr>
              <a:t>Killing </a:t>
            </a:r>
          </a:p>
          <a:p>
            <a:pPr lvl="0" algn="ctr" latinLnBrk="1"/>
            <a:r>
              <a:rPr lang="en-US" altLang="ko-KR" sz="3600" b="1" dirty="0">
                <a:solidFill>
                  <a:srgbClr val="FFFF00"/>
                </a:solidFill>
              </a:rPr>
              <a:t>Weapons</a:t>
            </a:r>
            <a:endParaRPr lang="ko-KR" alt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66837-8E0D-AC91-7325-1A40A944D59F}"/>
              </a:ext>
            </a:extLst>
          </p:cNvPr>
          <p:cNvSpPr txBox="1"/>
          <p:nvPr/>
        </p:nvSpPr>
        <p:spPr>
          <a:xfrm>
            <a:off x="4451418" y="3989225"/>
            <a:ext cx="5084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latinLnBrk="1">
              <a:lnSpc>
                <a:spcPct val="100000"/>
              </a:lnSpc>
              <a:spcAft>
                <a:spcPts val="0"/>
              </a:spcAft>
            </a:pPr>
            <a:r>
              <a:rPr lang="en-US" altLang="ko-KR" sz="3600" b="1" dirty="0">
                <a:solidFill>
                  <a:srgbClr val="C00000"/>
                </a:solidFill>
              </a:rPr>
              <a:t>Means of </a:t>
            </a:r>
          </a:p>
          <a:p>
            <a:pPr lvl="0" algn="ctr" latinLnBrk="1">
              <a:lnSpc>
                <a:spcPct val="100000"/>
              </a:lnSpc>
              <a:spcAft>
                <a:spcPts val="0"/>
              </a:spcAft>
            </a:pPr>
            <a:r>
              <a:rPr lang="en-US" altLang="ko-KR" sz="3600" b="1" dirty="0">
                <a:solidFill>
                  <a:srgbClr val="C00000"/>
                </a:solidFill>
              </a:rPr>
              <a:t>Terrorism/War</a:t>
            </a:r>
            <a:endParaRPr lang="ko-KR" altLang="en-US" sz="36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483BB-8B9B-884B-D893-91E3D41B96BE}"/>
              </a:ext>
            </a:extLst>
          </p:cNvPr>
          <p:cNvSpPr txBox="1"/>
          <p:nvPr/>
        </p:nvSpPr>
        <p:spPr>
          <a:xfrm>
            <a:off x="3717890" y="2106772"/>
            <a:ext cx="2431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/>
            <a:r>
              <a:rPr lang="en-US" altLang="ko-KR" sz="2800" b="1" dirty="0">
                <a:solidFill>
                  <a:schemeClr val="bg1"/>
                </a:solidFill>
              </a:rPr>
              <a:t>Photography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그림 8">
            <a:extLst>
              <a:ext uri="{FF2B5EF4-FFF2-40B4-BE49-F238E27FC236}">
                <a16:creationId xmlns:a16="http://schemas.microsoft.com/office/drawing/2014/main" id="{40115866-D95C-A426-F098-89F0F05A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6577722"/>
            <a:ext cx="1009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51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F0C29A2-6B76-7A4D-F292-D9719494E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22"/>
          <a:stretch/>
        </p:blipFill>
        <p:spPr>
          <a:xfrm>
            <a:off x="-23443" y="1133474"/>
            <a:ext cx="9906000" cy="5781767"/>
          </a:xfrm>
          <a:prstGeom prst="rect">
            <a:avLst/>
          </a:prstGeom>
        </p:spPr>
      </p:pic>
      <p:pic>
        <p:nvPicPr>
          <p:cNvPr id="13" name="그림 12" descr="카메라, 전자기기이(가) 표시된 사진&#10;&#10;자동 생성된 설명">
            <a:extLst>
              <a:ext uri="{FF2B5EF4-FFF2-40B4-BE49-F238E27FC236}">
                <a16:creationId xmlns:a16="http://schemas.microsoft.com/office/drawing/2014/main" id="{EAC871F4-7806-E08D-604C-4DDAD5465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13" y="5407976"/>
            <a:ext cx="350187" cy="316550"/>
          </a:xfrm>
          <a:prstGeom prst="rect">
            <a:avLst/>
          </a:prstGeom>
        </p:spPr>
      </p:pic>
      <p:pic>
        <p:nvPicPr>
          <p:cNvPr id="14" name="Picture 4" descr="China Uav Defense System, Uav Defense System Manufacturers, Suppliers,  Price | Made-in-China.com">
            <a:extLst>
              <a:ext uri="{FF2B5EF4-FFF2-40B4-BE49-F238E27FC236}">
                <a16:creationId xmlns:a16="http://schemas.microsoft.com/office/drawing/2014/main" id="{70131DA0-FE1A-804F-E2E4-83DFF7DBA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2" t="17601" r="26153" b="21406"/>
          <a:stretch/>
        </p:blipFill>
        <p:spPr bwMode="auto">
          <a:xfrm>
            <a:off x="2884086" y="4850073"/>
            <a:ext cx="536855" cy="4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C09930-35A2-A8BD-7ED6-B9555E174FAC}"/>
              </a:ext>
            </a:extLst>
          </p:cNvPr>
          <p:cNvSpPr txBox="1"/>
          <p:nvPr/>
        </p:nvSpPr>
        <p:spPr>
          <a:xfrm>
            <a:off x="7864006" y="2907227"/>
            <a:ext cx="1840359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sz="140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Neutralize Drone</a:t>
            </a:r>
            <a:endParaRPr lang="en-US" altLang="ko-KR" sz="1400" b="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연결선: 꺾임 20">
            <a:extLst>
              <a:ext uri="{FF2B5EF4-FFF2-40B4-BE49-F238E27FC236}">
                <a16:creationId xmlns:a16="http://schemas.microsoft.com/office/drawing/2014/main" id="{727C6047-2500-8E08-08BF-0A5A49D70202}"/>
              </a:ext>
            </a:extLst>
          </p:cNvPr>
          <p:cNvCxnSpPr>
            <a:cxnSpLocks/>
            <a:stCxn id="53" idx="1"/>
            <a:endCxn id="51" idx="0"/>
          </p:cNvCxnSpPr>
          <p:nvPr/>
        </p:nvCxnSpPr>
        <p:spPr>
          <a:xfrm rot="10800000" flipV="1">
            <a:off x="7811138" y="4117552"/>
            <a:ext cx="764040" cy="973272"/>
          </a:xfrm>
          <a:prstGeom prst="bentConnector2">
            <a:avLst/>
          </a:prstGeom>
          <a:ln w="127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C8C96A4-A359-9239-F4C9-8222E73D2009}"/>
              </a:ext>
            </a:extLst>
          </p:cNvPr>
          <p:cNvSpPr/>
          <p:nvPr/>
        </p:nvSpPr>
        <p:spPr>
          <a:xfrm>
            <a:off x="152504" y="446463"/>
            <a:ext cx="4142474" cy="135421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 indent="-79317" defTabSz="766743" eaLnBrk="0" hangingPunct="0"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28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97D1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Anti-drone system</a:t>
            </a:r>
            <a:r>
              <a:rPr lang="ko-KR" altLang="en-US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 the </a:t>
            </a:r>
            <a:r>
              <a:rPr lang="en-US" altLang="ko-KR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97D1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technology to neutralize illegal drones </a:t>
            </a:r>
            <a:r>
              <a:rPr lang="en-US" altLang="ko-KR" sz="2000" b="1" kern="0" spc="-15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being used as a means of attack and terrorism</a:t>
            </a:r>
            <a:endParaRPr lang="ko-KR" altLang="en-US" sz="2400" b="1" kern="0" spc="-1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97D17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77B12F-FDEC-8BDD-E837-F5F6D955536C}"/>
              </a:ext>
            </a:extLst>
          </p:cNvPr>
          <p:cNvSpPr txBox="1"/>
          <p:nvPr/>
        </p:nvSpPr>
        <p:spPr>
          <a:xfrm>
            <a:off x="5182" y="2283697"/>
            <a:ext cx="2409093" cy="42575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r">
              <a:buNone/>
            </a:pPr>
            <a:r>
              <a:rPr lang="en-US" altLang="ko-KR" sz="130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Analyze drone signals, </a:t>
            </a:r>
          </a:p>
          <a:p>
            <a:pPr marL="0" indent="0" algn="r">
              <a:buNone/>
            </a:pPr>
            <a:r>
              <a:rPr lang="en-US" altLang="ko-KR" sz="130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detect directions, track locations</a:t>
            </a:r>
            <a:endParaRPr lang="en-US" altLang="ko-KR" sz="1300" b="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35909B-8EF7-8FB1-2354-3A9A5C5866D9}"/>
              </a:ext>
            </a:extLst>
          </p:cNvPr>
          <p:cNvSpPr txBox="1"/>
          <p:nvPr/>
        </p:nvSpPr>
        <p:spPr>
          <a:xfrm>
            <a:off x="307420" y="2727039"/>
            <a:ext cx="2281561" cy="3231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r">
              <a:buNone/>
            </a:pPr>
            <a:r>
              <a:rPr lang="en-US" altLang="ko-KR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Use RF Scanners to detect drones, track their location</a:t>
            </a:r>
            <a:endParaRPr lang="en-US" altLang="ko-KR" b="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모서리가 둥근 직사각형 281">
            <a:extLst>
              <a:ext uri="{FF2B5EF4-FFF2-40B4-BE49-F238E27FC236}">
                <a16:creationId xmlns:a16="http://schemas.microsoft.com/office/drawing/2014/main" id="{D2E9FC64-FC2F-5986-FF3B-E84C2D4D8B4C}"/>
              </a:ext>
            </a:extLst>
          </p:cNvPr>
          <p:cNvSpPr/>
          <p:nvPr/>
        </p:nvSpPr>
        <p:spPr>
          <a:xfrm>
            <a:off x="2738514" y="4602594"/>
            <a:ext cx="828000" cy="2160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5875">
            <a:noFill/>
            <a:round/>
            <a:headEnd/>
            <a:tailEnd/>
          </a:ln>
          <a:effectLst/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12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RF</a:t>
            </a:r>
            <a:r>
              <a:rPr lang="ko-KR" altLang="en-US" sz="12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Scanner</a:t>
            </a:r>
            <a:endParaRPr lang="ko-KR" altLang="en-US" sz="12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모서리가 둥근 직사각형 281">
            <a:extLst>
              <a:ext uri="{FF2B5EF4-FFF2-40B4-BE49-F238E27FC236}">
                <a16:creationId xmlns:a16="http://schemas.microsoft.com/office/drawing/2014/main" id="{FC40B28D-2D46-8FDF-39F2-AD6A9299742B}"/>
              </a:ext>
            </a:extLst>
          </p:cNvPr>
          <p:cNvSpPr/>
          <p:nvPr/>
        </p:nvSpPr>
        <p:spPr>
          <a:xfrm>
            <a:off x="7397138" y="5090824"/>
            <a:ext cx="828000" cy="2160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5875">
            <a:noFill/>
            <a:round/>
            <a:headEnd/>
            <a:tailEnd/>
          </a:ln>
          <a:effectLst/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12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EO/IR</a:t>
            </a:r>
            <a:endParaRPr lang="ko-KR" altLang="en-US" sz="12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모서리가 둥근 직사각형 281">
            <a:extLst>
              <a:ext uri="{FF2B5EF4-FFF2-40B4-BE49-F238E27FC236}">
                <a16:creationId xmlns:a16="http://schemas.microsoft.com/office/drawing/2014/main" id="{15D049AA-BCB8-06F2-9C19-1B78FB894BE0}"/>
              </a:ext>
            </a:extLst>
          </p:cNvPr>
          <p:cNvSpPr/>
          <p:nvPr/>
        </p:nvSpPr>
        <p:spPr>
          <a:xfrm>
            <a:off x="6340974" y="4602594"/>
            <a:ext cx="828000" cy="2160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5875">
            <a:noFill/>
            <a:round/>
            <a:headEnd/>
            <a:tailEnd/>
          </a:ln>
          <a:effectLst/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12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Jammer</a:t>
            </a:r>
            <a:endParaRPr lang="ko-KR" altLang="en-US" sz="12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403D6C-C39B-4F4E-7864-B36E5065E4AC}"/>
              </a:ext>
            </a:extLst>
          </p:cNvPr>
          <p:cNvSpPr txBox="1"/>
          <p:nvPr/>
        </p:nvSpPr>
        <p:spPr>
          <a:xfrm>
            <a:off x="8575178" y="4009830"/>
            <a:ext cx="1445900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sz="140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Identify Drone</a:t>
            </a:r>
            <a:endParaRPr lang="en-US" altLang="ko-KR" sz="1400" b="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530DC9-87D7-722B-7CDB-3128A71B55DD}"/>
              </a:ext>
            </a:extLst>
          </p:cNvPr>
          <p:cNvSpPr txBox="1"/>
          <p:nvPr/>
        </p:nvSpPr>
        <p:spPr>
          <a:xfrm>
            <a:off x="8394303" y="4383774"/>
            <a:ext cx="1445900" cy="48474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ko-KR" altLang="en-US" dirty="0"/>
              <a:t> </a:t>
            </a:r>
            <a:r>
              <a:rPr lang="en-US" altLang="ko-KR" dirty="0"/>
              <a:t>Identify </a:t>
            </a:r>
            <a:r>
              <a:rPr lang="ko-KR" altLang="en-US" dirty="0" err="1"/>
              <a:t>betw</a:t>
            </a:r>
            <a:r>
              <a:rPr lang="en-US" altLang="ko-KR" dirty="0"/>
              <a:t>e</a:t>
            </a:r>
            <a:r>
              <a:rPr lang="ko-KR" altLang="en-US" dirty="0" err="1"/>
              <a:t>en</a:t>
            </a:r>
            <a:r>
              <a:rPr lang="ko-KR" altLang="en-US" dirty="0"/>
              <a:t> </a:t>
            </a:r>
            <a:r>
              <a:rPr lang="ko-KR" altLang="en-US" dirty="0" err="1"/>
              <a:t>bird</a:t>
            </a:r>
            <a:r>
              <a:rPr lang="ko-KR" altLang="en-US" dirty="0"/>
              <a:t> and </a:t>
            </a:r>
            <a:r>
              <a:rPr lang="ko-KR" altLang="en-US" dirty="0" err="1"/>
              <a:t>drone</a:t>
            </a:r>
            <a:r>
              <a:rPr lang="ko-KR" altLang="en-US" dirty="0"/>
              <a:t> </a:t>
            </a:r>
            <a:r>
              <a:rPr lang="en-US" altLang="ko-KR" dirty="0"/>
              <a:t>by using </a:t>
            </a:r>
            <a:r>
              <a:rPr lang="ko-KR" altLang="en-US" dirty="0" err="1"/>
              <a:t>O</a:t>
            </a:r>
            <a:r>
              <a:rPr lang="ko-KR" altLang="en-US" dirty="0"/>
              <a:t>/IR </a:t>
            </a:r>
            <a:r>
              <a:rPr lang="ko-KR" altLang="en-US" dirty="0" err="1"/>
              <a:t>Camera</a:t>
            </a:r>
            <a:r>
              <a:rPr lang="ko-KR" altLang="en-US" dirty="0"/>
              <a:t> </a:t>
            </a:r>
          </a:p>
        </p:txBody>
      </p:sp>
      <p:pic>
        <p:nvPicPr>
          <p:cNvPr id="57" name="Picture 12" descr="product_um-6">
            <a:extLst>
              <a:ext uri="{FF2B5EF4-FFF2-40B4-BE49-F238E27FC236}">
                <a16:creationId xmlns:a16="http://schemas.microsoft.com/office/drawing/2014/main" id="{3E4B8A55-9788-24F6-60F8-76B211EB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93" y="1913356"/>
            <a:ext cx="722782" cy="53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연결선: 꺾임 58">
            <a:extLst>
              <a:ext uri="{FF2B5EF4-FFF2-40B4-BE49-F238E27FC236}">
                <a16:creationId xmlns:a16="http://schemas.microsoft.com/office/drawing/2014/main" id="{569C4E73-2B89-65BD-F273-A62577442FAF}"/>
              </a:ext>
            </a:extLst>
          </p:cNvPr>
          <p:cNvCxnSpPr>
            <a:cxnSpLocks/>
            <a:stCxn id="26" idx="3"/>
            <a:endCxn id="45" idx="0"/>
          </p:cNvCxnSpPr>
          <p:nvPr/>
        </p:nvCxnSpPr>
        <p:spPr>
          <a:xfrm>
            <a:off x="2414275" y="2496576"/>
            <a:ext cx="738239" cy="2106018"/>
          </a:xfrm>
          <a:prstGeom prst="bentConnector2">
            <a:avLst/>
          </a:prstGeom>
          <a:ln w="127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그림 64">
            <a:extLst>
              <a:ext uri="{FF2B5EF4-FFF2-40B4-BE49-F238E27FC236}">
                <a16:creationId xmlns:a16="http://schemas.microsoft.com/office/drawing/2014/main" id="{959EC2EC-7DB8-C031-7D2B-5D44314ED2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29" y="4875073"/>
            <a:ext cx="353758" cy="4264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73FB299-618C-8549-477B-7E3FF7A42AAE}"/>
              </a:ext>
            </a:extLst>
          </p:cNvPr>
          <p:cNvSpPr txBox="1"/>
          <p:nvPr/>
        </p:nvSpPr>
        <p:spPr>
          <a:xfrm>
            <a:off x="8017941" y="3198745"/>
            <a:ext cx="1850235" cy="3231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Neutralize drone by using Jammer</a:t>
            </a:r>
            <a:endParaRPr lang="en-US" altLang="ko-KR" b="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74" name="연결선: 꺾임 73">
            <a:extLst>
              <a:ext uri="{FF2B5EF4-FFF2-40B4-BE49-F238E27FC236}">
                <a16:creationId xmlns:a16="http://schemas.microsoft.com/office/drawing/2014/main" id="{4374B307-D73F-BCBA-9531-29834EE441D3}"/>
              </a:ext>
            </a:extLst>
          </p:cNvPr>
          <p:cNvCxnSpPr>
            <a:cxnSpLocks/>
            <a:stCxn id="19" idx="1"/>
            <a:endCxn id="52" idx="0"/>
          </p:cNvCxnSpPr>
          <p:nvPr/>
        </p:nvCxnSpPr>
        <p:spPr>
          <a:xfrm rot="10800000" flipV="1">
            <a:off x="6754974" y="3014948"/>
            <a:ext cx="1109032" cy="1587645"/>
          </a:xfrm>
          <a:prstGeom prst="bentConnector2">
            <a:avLst/>
          </a:prstGeom>
          <a:ln w="127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타원 78">
            <a:extLst>
              <a:ext uri="{FF2B5EF4-FFF2-40B4-BE49-F238E27FC236}">
                <a16:creationId xmlns:a16="http://schemas.microsoft.com/office/drawing/2014/main" id="{A471E5B9-9E56-AD26-38CD-A4CAA21C4451}"/>
              </a:ext>
            </a:extLst>
          </p:cNvPr>
          <p:cNvSpPr/>
          <p:nvPr/>
        </p:nvSpPr>
        <p:spPr>
          <a:xfrm rot="12468213" flipH="1" flipV="1">
            <a:off x="6823211" y="4528682"/>
            <a:ext cx="100535" cy="91345"/>
          </a:xfrm>
          <a:prstGeom prst="ellipse">
            <a:avLst/>
          </a:prstGeom>
          <a:solidFill>
            <a:srgbClr val="C00000"/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423">
              <a:defRPr/>
            </a:pPr>
            <a:endParaRPr lang="ko-KR" altLang="en-US" sz="1982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96" name="그림 95">
            <a:extLst>
              <a:ext uri="{FF2B5EF4-FFF2-40B4-BE49-F238E27FC236}">
                <a16:creationId xmlns:a16="http://schemas.microsoft.com/office/drawing/2014/main" id="{24865D63-4D59-75AE-9891-FEC54C5D1F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286" t="130" b="46932"/>
          <a:stretch/>
        </p:blipFill>
        <p:spPr>
          <a:xfrm rot="4667839" flipH="1">
            <a:off x="6174711" y="2131378"/>
            <a:ext cx="2712616" cy="2031749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CDEA642E-6939-58ED-DA8D-FDC01F2483E6}"/>
              </a:ext>
            </a:extLst>
          </p:cNvPr>
          <p:cNvSpPr/>
          <p:nvPr/>
        </p:nvSpPr>
        <p:spPr>
          <a:xfrm>
            <a:off x="4385877" y="344206"/>
            <a:ext cx="5198089" cy="148362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D68ACF-62F7-2C04-F38E-7441A1EB39C6}"/>
              </a:ext>
            </a:extLst>
          </p:cNvPr>
          <p:cNvSpPr txBox="1"/>
          <p:nvPr/>
        </p:nvSpPr>
        <p:spPr>
          <a:xfrm>
            <a:off x="200303" y="3373591"/>
            <a:ext cx="1539049" cy="20005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r">
              <a:buNone/>
            </a:pPr>
            <a:r>
              <a:rPr lang="en-US" altLang="ko-KR" sz="130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Detect Drone </a:t>
            </a:r>
            <a:endParaRPr lang="en-US" altLang="ko-KR" sz="1300" b="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3" name="연결선: 꺾임 2">
            <a:extLst>
              <a:ext uri="{FF2B5EF4-FFF2-40B4-BE49-F238E27FC236}">
                <a16:creationId xmlns:a16="http://schemas.microsoft.com/office/drawing/2014/main" id="{B6BCD59F-967C-5859-0CD9-59FC1EB78F5E}"/>
              </a:ext>
            </a:extLst>
          </p:cNvPr>
          <p:cNvCxnSpPr>
            <a:cxnSpLocks/>
            <a:stCxn id="36" idx="3"/>
            <a:endCxn id="48" idx="0"/>
          </p:cNvCxnSpPr>
          <p:nvPr/>
        </p:nvCxnSpPr>
        <p:spPr>
          <a:xfrm>
            <a:off x="1739352" y="3473619"/>
            <a:ext cx="435630" cy="1608871"/>
          </a:xfrm>
          <a:prstGeom prst="bentConnector2">
            <a:avLst/>
          </a:prstGeom>
          <a:ln w="127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40A4FF0-AE6A-083F-563D-5A7F09FE5978}"/>
              </a:ext>
            </a:extLst>
          </p:cNvPr>
          <p:cNvSpPr txBox="1"/>
          <p:nvPr/>
        </p:nvSpPr>
        <p:spPr>
          <a:xfrm>
            <a:off x="23443" y="3609594"/>
            <a:ext cx="1706920" cy="3231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r">
              <a:buNone/>
            </a:pPr>
            <a:r>
              <a:rPr lang="en-US" altLang="ko-KR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Detect Drone access by using precision Radar</a:t>
            </a:r>
            <a:endParaRPr lang="en-US" altLang="ko-KR" b="0" dirty="0">
              <a:solidFill>
                <a:srgbClr val="25406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모서리가 둥근 직사각형 281">
            <a:extLst>
              <a:ext uri="{FF2B5EF4-FFF2-40B4-BE49-F238E27FC236}">
                <a16:creationId xmlns:a16="http://schemas.microsoft.com/office/drawing/2014/main" id="{B42A7044-448B-44D0-9266-C7DB813FD322}"/>
              </a:ext>
            </a:extLst>
          </p:cNvPr>
          <p:cNvSpPr/>
          <p:nvPr/>
        </p:nvSpPr>
        <p:spPr>
          <a:xfrm>
            <a:off x="1760982" y="5082490"/>
            <a:ext cx="828000" cy="2160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5875">
            <a:noFill/>
            <a:round/>
            <a:headEnd/>
            <a:tailEnd/>
          </a:ln>
          <a:effectLst/>
        </p:spPr>
        <p:txBody>
          <a:bodyPr vert="horz" wrap="square" lIns="0" tIns="720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12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Radar</a:t>
            </a:r>
            <a:endParaRPr lang="ko-KR" altLang="en-US" sz="12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52" name="Picture 4" descr="drone radar online &gt; OFF-51% |">
            <a:extLst>
              <a:ext uri="{FF2B5EF4-FFF2-40B4-BE49-F238E27FC236}">
                <a16:creationId xmlns:a16="http://schemas.microsoft.com/office/drawing/2014/main" id="{9ACFE252-346A-54D8-5A98-589E4B954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8507" r="19270" b="32541"/>
          <a:stretch/>
        </p:blipFill>
        <p:spPr bwMode="auto">
          <a:xfrm>
            <a:off x="1892906" y="5352038"/>
            <a:ext cx="536855" cy="4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1B9A250-C5A3-9CB6-F931-08F98A6828B1}"/>
              </a:ext>
            </a:extLst>
          </p:cNvPr>
          <p:cNvSpPr txBox="1"/>
          <p:nvPr/>
        </p:nvSpPr>
        <p:spPr>
          <a:xfrm>
            <a:off x="5357673" y="666561"/>
            <a:ext cx="1547850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b="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Capturing drone flights and tracking routes around facilities that need to be protected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9D2FB7-B204-27A6-5519-61575DFBE23D}"/>
              </a:ext>
            </a:extLst>
          </p:cNvPr>
          <p:cNvSpPr txBox="1"/>
          <p:nvPr/>
        </p:nvSpPr>
        <p:spPr>
          <a:xfrm>
            <a:off x="5357673" y="1488565"/>
            <a:ext cx="1452607" cy="3231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b="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RADAR, RF Scanner, EO/IR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18A8D25-EDB1-18B5-1C4B-895160AB9689}"/>
              </a:ext>
            </a:extLst>
          </p:cNvPr>
          <p:cNvCxnSpPr/>
          <p:nvPr/>
        </p:nvCxnSpPr>
        <p:spPr>
          <a:xfrm>
            <a:off x="5262177" y="1398318"/>
            <a:ext cx="16478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ADC8897-76FA-68FB-0540-5D8338CA4FE5}"/>
              </a:ext>
            </a:extLst>
          </p:cNvPr>
          <p:cNvSpPr txBox="1"/>
          <p:nvPr/>
        </p:nvSpPr>
        <p:spPr>
          <a:xfrm>
            <a:off x="4523277" y="635474"/>
            <a:ext cx="792000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ctr">
              <a:buNone/>
            </a:pPr>
            <a:r>
              <a:rPr lang="en-US" altLang="ko-KR" sz="12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Detect · Identify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F949EC-478B-9909-AF12-0274E7D88C5B}"/>
              </a:ext>
            </a:extLst>
          </p:cNvPr>
          <p:cNvSpPr txBox="1"/>
          <p:nvPr/>
        </p:nvSpPr>
        <p:spPr>
          <a:xfrm>
            <a:off x="7838183" y="668028"/>
            <a:ext cx="1700383" cy="48474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b="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Dropping illegal drones through communication and GPS interference, etc.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C2075A-647A-397A-9A1B-740CAECAC53D}"/>
              </a:ext>
            </a:extLst>
          </p:cNvPr>
          <p:cNvSpPr txBox="1"/>
          <p:nvPr/>
        </p:nvSpPr>
        <p:spPr>
          <a:xfrm>
            <a:off x="7815183" y="1491230"/>
            <a:ext cx="1452607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b="0" dirty="0">
                <a:solidFill>
                  <a:srgbClr val="2540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Jamming, Spoofing, Laser</a:t>
            </a: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1BF06405-84C5-1625-4DC6-CEB07A756D3D}"/>
              </a:ext>
            </a:extLst>
          </p:cNvPr>
          <p:cNvCxnSpPr/>
          <p:nvPr/>
        </p:nvCxnSpPr>
        <p:spPr>
          <a:xfrm>
            <a:off x="7768046" y="1389866"/>
            <a:ext cx="16478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D7EBFA6-CFBC-A7FD-CC5F-C00864A88F87}"/>
              </a:ext>
            </a:extLst>
          </p:cNvPr>
          <p:cNvSpPr txBox="1"/>
          <p:nvPr/>
        </p:nvSpPr>
        <p:spPr>
          <a:xfrm>
            <a:off x="7042289" y="730113"/>
            <a:ext cx="699381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88900" indent="-88900" defTabSz="955545" eaLnBrk="0" latinLnBrk="1" hangingPunct="0"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 panose="020B0604020202020204" pitchFamily="34" charset="0"/>
              <a:buChar char="•"/>
              <a:tabLst/>
              <a:defRPr sz="1050" b="1" spc="-4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>
              <a:buNone/>
            </a:pPr>
            <a:r>
              <a:rPr lang="en-US" altLang="ko-KR" sz="12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Neutralize</a:t>
            </a:r>
          </a:p>
        </p:txBody>
      </p:sp>
      <p:pic>
        <p:nvPicPr>
          <p:cNvPr id="2056" name="Picture 8" descr="레이더 벡터 아이콘, 안테나, 레이더, 위성 PNG, 일러스트 및 벡터 에 대한 무료 다운로드 - Pngtree">
            <a:extLst>
              <a:ext uri="{FF2B5EF4-FFF2-40B4-BE49-F238E27FC236}">
                <a16:creationId xmlns:a16="http://schemas.microsoft.com/office/drawing/2014/main" id="{C05E1D6D-4E53-0FA1-1B67-736AA9FB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52" y="1033342"/>
            <a:ext cx="775336" cy="7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카메라 아이콘, 벡터와 드론. 로열티 무료 사진, 그림, 이미지 그리고 스톡포토그래피. Image 44694257.">
            <a:extLst>
              <a:ext uri="{FF2B5EF4-FFF2-40B4-BE49-F238E27FC236}">
                <a16:creationId xmlns:a16="http://schemas.microsoft.com/office/drawing/2014/main" id="{30909DAC-C15D-307F-9E48-3F6AC1506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" t="19790" r="7983" b="28016"/>
          <a:stretch/>
        </p:blipFill>
        <p:spPr bwMode="auto">
          <a:xfrm rot="20909536">
            <a:off x="7034258" y="1165106"/>
            <a:ext cx="708801" cy="42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원호 49">
            <a:extLst>
              <a:ext uri="{FF2B5EF4-FFF2-40B4-BE49-F238E27FC236}">
                <a16:creationId xmlns:a16="http://schemas.microsoft.com/office/drawing/2014/main" id="{1C33AC1C-D60B-897C-3DAB-0AC170120C9E}"/>
              </a:ext>
            </a:extLst>
          </p:cNvPr>
          <p:cNvSpPr/>
          <p:nvPr/>
        </p:nvSpPr>
        <p:spPr>
          <a:xfrm rot="17363576" flipH="1">
            <a:off x="7111226" y="1016122"/>
            <a:ext cx="725353" cy="805833"/>
          </a:xfrm>
          <a:prstGeom prst="arc">
            <a:avLst>
              <a:gd name="adj1" fmla="val 11002766"/>
              <a:gd name="adj2" fmla="val 18354644"/>
            </a:avLst>
          </a:prstGeom>
          <a:ln w="31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5" name="양쪽 모서리가 둥근 사각형 88">
            <a:extLst>
              <a:ext uri="{FF2B5EF4-FFF2-40B4-BE49-F238E27FC236}">
                <a16:creationId xmlns:a16="http://schemas.microsoft.com/office/drawing/2014/main" id="{99C281B6-02A7-1247-E9A6-9DCAB47C29F2}"/>
              </a:ext>
            </a:extLst>
          </p:cNvPr>
          <p:cNvSpPr/>
          <p:nvPr/>
        </p:nvSpPr>
        <p:spPr>
          <a:xfrm rot="10800000" flipH="1" flipV="1">
            <a:off x="4490486" y="239790"/>
            <a:ext cx="1850487" cy="279638"/>
          </a:xfrm>
          <a:prstGeom prst="roundRect">
            <a:avLst>
              <a:gd name="adj" fmla="val 50000"/>
            </a:avLst>
          </a:prstGeom>
          <a:solidFill>
            <a:srgbClr val="F97D1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47675">
              <a:buClr>
                <a:srgbClr val="00549E"/>
              </a:buClr>
            </a:pPr>
            <a:r>
              <a:rPr lang="en-US" altLang="ko-KR" sz="1200" b="1" kern="0" spc="-1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cs typeface="Aharoni" pitchFamily="2" charset="-79"/>
              </a:rPr>
              <a:t>Anti-Drone Technology </a:t>
            </a:r>
            <a:endParaRPr lang="ko-KR" altLang="en-US" sz="1200" b="1" kern="0" spc="-1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haroni" pitchFamily="2" charset="-79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9F791AAD-6DA2-3476-49B3-4BEC9F2BD141}"/>
              </a:ext>
            </a:extLst>
          </p:cNvPr>
          <p:cNvSpPr/>
          <p:nvPr/>
        </p:nvSpPr>
        <p:spPr>
          <a:xfrm>
            <a:off x="3076357" y="2829149"/>
            <a:ext cx="3744000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 defTabSz="1330325">
              <a:spcAft>
                <a:spcPts val="600"/>
              </a:spcAft>
              <a:buSzPct val="100000"/>
              <a:defRPr/>
            </a:pP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Anti-Drone System</a:t>
            </a:r>
          </a:p>
        </p:txBody>
      </p:sp>
      <p:pic>
        <p:nvPicPr>
          <p:cNvPr id="18" name="Picture 2" descr="Airport Concept 3d Isometric View. Vector Stock Vector Image by ©bigmouse  #185773846">
            <a:extLst>
              <a:ext uri="{FF2B5EF4-FFF2-40B4-BE49-F238E27FC236}">
                <a16:creationId xmlns:a16="http://schemas.microsoft.com/office/drawing/2014/main" id="{C73D90B9-299E-89CF-192C-485A1AAE4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2" t="6064" r="8666" b="10553"/>
          <a:stretch/>
        </p:blipFill>
        <p:spPr bwMode="auto">
          <a:xfrm>
            <a:off x="4483474" y="4242734"/>
            <a:ext cx="980251" cy="8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원자력 발전소 아이콘 이미지 벡터 일러스트 디자인 로열티 무료 사진, 그림, 이미지 그리고 스톡포토그래피. Image 82947608.">
            <a:extLst>
              <a:ext uri="{FF2B5EF4-FFF2-40B4-BE49-F238E27FC236}">
                <a16:creationId xmlns:a16="http://schemas.microsoft.com/office/drawing/2014/main" id="{8DF51CC3-A40D-F269-9FA9-D1693431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4" t="19427" r="5288" b="19475"/>
          <a:stretch/>
        </p:blipFill>
        <p:spPr bwMode="auto">
          <a:xfrm>
            <a:off x="3671636" y="5703501"/>
            <a:ext cx="754916" cy="7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sométrico. Base militar con hangar, carpa: vector de stock (libre de  regalías) 770376598">
            <a:extLst>
              <a:ext uri="{FF2B5EF4-FFF2-40B4-BE49-F238E27FC236}">
                <a16:creationId xmlns:a16="http://schemas.microsoft.com/office/drawing/2014/main" id="{15EAAC48-B0B7-945B-5FA5-1566DE43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3246" r="7747" b="23108"/>
          <a:stretch/>
        </p:blipFill>
        <p:spPr bwMode="auto">
          <a:xfrm>
            <a:off x="5524218" y="5703501"/>
            <a:ext cx="940398" cy="7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직사각형 91">
            <a:extLst>
              <a:ext uri="{FF2B5EF4-FFF2-40B4-BE49-F238E27FC236}">
                <a16:creationId xmlns:a16="http://schemas.microsoft.com/office/drawing/2014/main" id="{EE2BEF58-22FF-CD56-5392-33484A01276B}"/>
              </a:ext>
            </a:extLst>
          </p:cNvPr>
          <p:cNvSpPr/>
          <p:nvPr/>
        </p:nvSpPr>
        <p:spPr>
          <a:xfrm>
            <a:off x="3837435" y="5259406"/>
            <a:ext cx="2390845" cy="246221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marL="0" lvl="1" algn="ctr" defTabSz="1036747">
              <a:buClr>
                <a:schemeClr val="bg1">
                  <a:lumMod val="65000"/>
                </a:schemeClr>
              </a:buClr>
              <a:buSzPct val="80000"/>
              <a:tabLst>
                <a:tab pos="4951122" algn="l"/>
              </a:tabLst>
              <a:defRPr/>
            </a:pPr>
            <a:r>
              <a:rPr lang="en-US" altLang="ko-KR" sz="16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National Major Facilities</a:t>
            </a:r>
            <a:endParaRPr kumimoji="1" lang="ko-KR" altLang="en-US" sz="1600" b="1" spc="-2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C00000"/>
              </a:solidFill>
              <a:effectLst>
                <a:outerShdw blurRad="1143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8">
            <a:extLst>
              <a:ext uri="{FF2B5EF4-FFF2-40B4-BE49-F238E27FC236}">
                <a16:creationId xmlns:a16="http://schemas.microsoft.com/office/drawing/2014/main" id="{39315BFA-9DC5-A587-C5B5-CF949BD8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6577722"/>
            <a:ext cx="1009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7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7"/>
    </mc:Choice>
    <mc:Fallback xmlns="">
      <p:transition spd="slow" advTm="7097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26">
            <a:extLst>
              <a:ext uri="{FF2B5EF4-FFF2-40B4-BE49-F238E27FC236}">
                <a16:creationId xmlns:a16="http://schemas.microsoft.com/office/drawing/2014/main" id="{237C322B-FA5D-9E15-F83B-EC07EFEEE2C5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7CA59A96-1FAC-229B-9DFB-77E36AC647CD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796C06-83F5-1449-D580-ECC93B17C07C}"/>
              </a:ext>
            </a:extLst>
          </p:cNvPr>
          <p:cNvSpPr txBox="1"/>
          <p:nvPr/>
        </p:nvSpPr>
        <p:spPr>
          <a:xfrm>
            <a:off x="0" y="6587247"/>
            <a:ext cx="51007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2873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7</a:t>
            </a:r>
          </a:p>
        </p:txBody>
      </p:sp>
      <p:pic>
        <p:nvPicPr>
          <p:cNvPr id="39" name="그림 8">
            <a:extLst>
              <a:ext uri="{FF2B5EF4-FFF2-40B4-BE49-F238E27FC236}">
                <a16:creationId xmlns:a16="http://schemas.microsoft.com/office/drawing/2014/main" id="{FF55DD95-C2A4-C382-6480-E88433D7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6577722"/>
            <a:ext cx="1009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26">
            <a:extLst>
              <a:ext uri="{FF2B5EF4-FFF2-40B4-BE49-F238E27FC236}">
                <a16:creationId xmlns:a16="http://schemas.microsoft.com/office/drawing/2014/main" id="{C5D4112A-8A9E-FD10-8C2D-27C73C793B50}"/>
              </a:ext>
            </a:extLst>
          </p:cNvPr>
          <p:cNvSpPr/>
          <p:nvPr/>
        </p:nvSpPr>
        <p:spPr>
          <a:xfrm>
            <a:off x="399732" y="1008190"/>
            <a:ext cx="9000000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12700">
            <a:solidFill>
              <a:srgbClr val="3AA2E2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B983156-9C18-1BB5-A3F0-34F6D19E8ACA}"/>
              </a:ext>
            </a:extLst>
          </p:cNvPr>
          <p:cNvGrpSpPr/>
          <p:nvPr/>
        </p:nvGrpSpPr>
        <p:grpSpPr>
          <a:xfrm>
            <a:off x="420748" y="769659"/>
            <a:ext cx="4114675" cy="256818"/>
            <a:chOff x="972848" y="2873236"/>
            <a:chExt cx="2637616" cy="247913"/>
          </a:xfrm>
        </p:grpSpPr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A2A05A1-9335-EA4C-7029-52BC49F6374B}"/>
                </a:ext>
              </a:extLst>
            </p:cNvPr>
            <p:cNvSpPr/>
            <p:nvPr/>
          </p:nvSpPr>
          <p:spPr>
            <a:xfrm>
              <a:off x="972848" y="2873236"/>
              <a:ext cx="2637616" cy="247913"/>
            </a:xfrm>
            <a:prstGeom prst="round2SameRect">
              <a:avLst>
                <a:gd name="adj1" fmla="val 26913"/>
                <a:gd name="adj2" fmla="val 0"/>
              </a:avLst>
            </a:prstGeom>
            <a:solidFill>
              <a:srgbClr val="3AA2E2"/>
            </a:solidFill>
            <a:ln>
              <a:solidFill>
                <a:srgbClr val="3AA2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defTabSz="1007943"/>
              <a:r>
                <a:rPr lang="en-US" altLang="ko-KR" sz="1400" b="1" spc="-3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A. 4 Portable Anti-drone Guns on LNG Carrier</a:t>
              </a:r>
              <a:endParaRPr lang="ko-KR" altLang="en-US" sz="1400" b="1" spc="-3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자유형 60">
              <a:extLst>
                <a:ext uri="{FF2B5EF4-FFF2-40B4-BE49-F238E27FC236}">
                  <a16:creationId xmlns:a16="http://schemas.microsoft.com/office/drawing/2014/main" id="{4CE50C5C-79D5-2B5B-3443-3EC7AEB1725D}"/>
                </a:ext>
              </a:extLst>
            </p:cNvPr>
            <p:cNvSpPr/>
            <p:nvPr/>
          </p:nvSpPr>
          <p:spPr>
            <a:xfrm rot="5400000">
              <a:off x="984724" y="2872721"/>
              <a:ext cx="247913" cy="248943"/>
            </a:xfrm>
            <a:custGeom>
              <a:avLst/>
              <a:gdLst>
                <a:gd name="connsiteX0" fmla="*/ 1898648 w 1898648"/>
                <a:gd name="connsiteY0" fmla="*/ 0 h 398518"/>
                <a:gd name="connsiteX1" fmla="*/ 1898648 w 1898648"/>
                <a:gd name="connsiteY1" fmla="*/ 398518 h 398518"/>
                <a:gd name="connsiteX2" fmla="*/ 0 w 1898648"/>
                <a:gd name="connsiteY2" fmla="*/ 398518 h 398518"/>
                <a:gd name="connsiteX3" fmla="*/ 0 w 1898648"/>
                <a:gd name="connsiteY3" fmla="*/ 276402 h 39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648" h="398518">
                  <a:moveTo>
                    <a:pt x="1898648" y="0"/>
                  </a:moveTo>
                  <a:lnTo>
                    <a:pt x="1898648" y="398518"/>
                  </a:lnTo>
                  <a:lnTo>
                    <a:pt x="0" y="398518"/>
                  </a:lnTo>
                  <a:lnTo>
                    <a:pt x="0" y="276402"/>
                  </a:lnTo>
                  <a:close/>
                </a:path>
              </a:pathLst>
            </a:custGeom>
            <a:gradFill>
              <a:gsLst>
                <a:gs pos="0">
                  <a:srgbClr val="003D9B">
                    <a:alpha val="38000"/>
                  </a:srgbClr>
                </a:gs>
                <a:gs pos="100000">
                  <a:srgbClr val="003D9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 b="1" spc="-12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DD54E4-9A98-1746-772F-20FC041D5841}"/>
              </a:ext>
            </a:extLst>
          </p:cNvPr>
          <p:cNvSpPr txBox="1"/>
          <p:nvPr/>
        </p:nvSpPr>
        <p:spPr>
          <a:xfrm>
            <a:off x="148199" y="133977"/>
            <a:ext cx="735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System Operation Concept Diagram</a:t>
            </a:r>
            <a:endParaRPr lang="ko-KR" altLang="en-US" sz="2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F54F052-8204-CA3C-9CBD-349C43F3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3" y="1082408"/>
            <a:ext cx="7040880" cy="50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BC99A3C7-2ECE-6F2E-8C1E-46A20FD4B608}"/>
              </a:ext>
            </a:extLst>
          </p:cNvPr>
          <p:cNvGrpSpPr/>
          <p:nvPr/>
        </p:nvGrpSpPr>
        <p:grpSpPr>
          <a:xfrm>
            <a:off x="4910328" y="594361"/>
            <a:ext cx="4811649" cy="2785991"/>
            <a:chOff x="5312664" y="1197865"/>
            <a:chExt cx="4811649" cy="2785991"/>
          </a:xfrm>
        </p:grpSpPr>
        <p:sp>
          <p:nvSpPr>
            <p:cNvPr id="5" name="Oval 321">
              <a:extLst>
                <a:ext uri="{FF2B5EF4-FFF2-40B4-BE49-F238E27FC236}">
                  <a16:creationId xmlns:a16="http://schemas.microsoft.com/office/drawing/2014/main" id="{A45B47AC-6910-7AE6-B127-0BE73C2B7358}"/>
                </a:ext>
              </a:extLst>
            </p:cNvPr>
            <p:cNvSpPr/>
            <p:nvPr/>
          </p:nvSpPr>
          <p:spPr>
            <a:xfrm>
              <a:off x="5312664" y="1197865"/>
              <a:ext cx="4811649" cy="2785991"/>
            </a:xfrm>
            <a:prstGeom prst="ellipse">
              <a:avLst/>
            </a:prstGeom>
            <a:solidFill>
              <a:srgbClr val="002060">
                <a:alpha val="40000"/>
              </a:srgbClr>
            </a:solidFill>
            <a:ln w="12700">
              <a:solidFill>
                <a:srgbClr val="0000FF"/>
              </a:solidFill>
              <a:prstDash val="sysDash"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A3936C86-F495-F995-44D5-1F322712F592}"/>
                </a:ext>
              </a:extLst>
            </p:cNvPr>
            <p:cNvSpPr/>
            <p:nvPr/>
          </p:nvSpPr>
          <p:spPr>
            <a:xfrm>
              <a:off x="7437692" y="2456124"/>
              <a:ext cx="499299" cy="341939"/>
            </a:xfrm>
            <a:prstGeom prst="ellipse">
              <a:avLst/>
            </a:prstGeom>
            <a:solidFill>
              <a:srgbClr val="C00000"/>
            </a:solidFill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912DDB5-A76A-0CDB-E9D9-EEBC5FE5113B}"/>
              </a:ext>
            </a:extLst>
          </p:cNvPr>
          <p:cNvGrpSpPr/>
          <p:nvPr/>
        </p:nvGrpSpPr>
        <p:grpSpPr>
          <a:xfrm>
            <a:off x="-762000" y="2886457"/>
            <a:ext cx="4811649" cy="2785991"/>
            <a:chOff x="5312664" y="1197865"/>
            <a:chExt cx="4811649" cy="2785991"/>
          </a:xfrm>
        </p:grpSpPr>
        <p:sp>
          <p:nvSpPr>
            <p:cNvPr id="9" name="Oval 321">
              <a:extLst>
                <a:ext uri="{FF2B5EF4-FFF2-40B4-BE49-F238E27FC236}">
                  <a16:creationId xmlns:a16="http://schemas.microsoft.com/office/drawing/2014/main" id="{2AFCB38A-6FBD-2215-D1BF-7554290B4141}"/>
                </a:ext>
              </a:extLst>
            </p:cNvPr>
            <p:cNvSpPr/>
            <p:nvPr/>
          </p:nvSpPr>
          <p:spPr>
            <a:xfrm>
              <a:off x="5312664" y="1197865"/>
              <a:ext cx="4811649" cy="2785991"/>
            </a:xfrm>
            <a:prstGeom prst="ellipse">
              <a:avLst/>
            </a:prstGeom>
            <a:solidFill>
              <a:srgbClr val="002060">
                <a:alpha val="40000"/>
              </a:srgbClr>
            </a:solidFill>
            <a:ln w="12700">
              <a:solidFill>
                <a:srgbClr val="0000FF"/>
              </a:solidFill>
              <a:prstDash val="sysDash"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78701D94-9B2D-3880-922D-024B508A3CD5}"/>
                </a:ext>
              </a:extLst>
            </p:cNvPr>
            <p:cNvSpPr/>
            <p:nvPr/>
          </p:nvSpPr>
          <p:spPr>
            <a:xfrm>
              <a:off x="7437692" y="2456124"/>
              <a:ext cx="499299" cy="341939"/>
            </a:xfrm>
            <a:prstGeom prst="ellipse">
              <a:avLst/>
            </a:prstGeom>
            <a:solidFill>
              <a:srgbClr val="C00000"/>
            </a:solidFill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EA7E6EF-3545-23D3-23F6-5B1F5A89542C}"/>
              </a:ext>
            </a:extLst>
          </p:cNvPr>
          <p:cNvGrpSpPr/>
          <p:nvPr/>
        </p:nvGrpSpPr>
        <p:grpSpPr>
          <a:xfrm>
            <a:off x="1304544" y="1542289"/>
            <a:ext cx="4811649" cy="2785991"/>
            <a:chOff x="5312664" y="1197865"/>
            <a:chExt cx="4811649" cy="2785991"/>
          </a:xfrm>
        </p:grpSpPr>
        <p:sp>
          <p:nvSpPr>
            <p:cNvPr id="13" name="Oval 321">
              <a:extLst>
                <a:ext uri="{FF2B5EF4-FFF2-40B4-BE49-F238E27FC236}">
                  <a16:creationId xmlns:a16="http://schemas.microsoft.com/office/drawing/2014/main" id="{06AFD029-B733-E512-785B-C206F137E339}"/>
                </a:ext>
              </a:extLst>
            </p:cNvPr>
            <p:cNvSpPr/>
            <p:nvPr/>
          </p:nvSpPr>
          <p:spPr>
            <a:xfrm>
              <a:off x="5312664" y="1197865"/>
              <a:ext cx="4811649" cy="2785991"/>
            </a:xfrm>
            <a:prstGeom prst="ellipse">
              <a:avLst/>
            </a:prstGeom>
            <a:solidFill>
              <a:srgbClr val="002060">
                <a:alpha val="40000"/>
              </a:srgbClr>
            </a:solidFill>
            <a:ln w="12700">
              <a:solidFill>
                <a:srgbClr val="0000FF"/>
              </a:solidFill>
              <a:prstDash val="sysDash"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EBD0C026-5A4E-216B-2A64-75EF8747F7C5}"/>
                </a:ext>
              </a:extLst>
            </p:cNvPr>
            <p:cNvSpPr/>
            <p:nvPr/>
          </p:nvSpPr>
          <p:spPr>
            <a:xfrm>
              <a:off x="7437692" y="2456124"/>
              <a:ext cx="499299" cy="341939"/>
            </a:xfrm>
            <a:prstGeom prst="ellipse">
              <a:avLst/>
            </a:prstGeom>
            <a:solidFill>
              <a:srgbClr val="C00000"/>
            </a:solidFill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B138BF9-733C-297B-FB32-65271A67C487}"/>
              </a:ext>
            </a:extLst>
          </p:cNvPr>
          <p:cNvGrpSpPr/>
          <p:nvPr/>
        </p:nvGrpSpPr>
        <p:grpSpPr>
          <a:xfrm>
            <a:off x="3250310" y="1813277"/>
            <a:ext cx="4811649" cy="2785991"/>
            <a:chOff x="5312664" y="1197865"/>
            <a:chExt cx="4811649" cy="2785991"/>
          </a:xfrm>
        </p:grpSpPr>
        <p:sp>
          <p:nvSpPr>
            <p:cNvPr id="17" name="Oval 321">
              <a:extLst>
                <a:ext uri="{FF2B5EF4-FFF2-40B4-BE49-F238E27FC236}">
                  <a16:creationId xmlns:a16="http://schemas.microsoft.com/office/drawing/2014/main" id="{5C2EC351-5B8D-A33A-F350-791B0914EAD6}"/>
                </a:ext>
              </a:extLst>
            </p:cNvPr>
            <p:cNvSpPr/>
            <p:nvPr/>
          </p:nvSpPr>
          <p:spPr>
            <a:xfrm>
              <a:off x="5312664" y="1197865"/>
              <a:ext cx="4811649" cy="2785991"/>
            </a:xfrm>
            <a:prstGeom prst="ellipse">
              <a:avLst/>
            </a:prstGeom>
            <a:solidFill>
              <a:srgbClr val="002060">
                <a:alpha val="40000"/>
              </a:srgbClr>
            </a:solidFill>
            <a:ln w="12700">
              <a:solidFill>
                <a:srgbClr val="0000FF"/>
              </a:solidFill>
              <a:prstDash val="sysDash"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78784001-35AF-E1CF-BB76-3C29A025291A}"/>
                </a:ext>
              </a:extLst>
            </p:cNvPr>
            <p:cNvSpPr/>
            <p:nvPr/>
          </p:nvSpPr>
          <p:spPr>
            <a:xfrm>
              <a:off x="7437692" y="2456124"/>
              <a:ext cx="499299" cy="341939"/>
            </a:xfrm>
            <a:prstGeom prst="ellipse">
              <a:avLst/>
            </a:prstGeom>
            <a:solidFill>
              <a:srgbClr val="C00000"/>
            </a:solidFill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75C5956-6AC8-6049-A5EE-00731925570E}"/>
              </a:ext>
            </a:extLst>
          </p:cNvPr>
          <p:cNvGrpSpPr/>
          <p:nvPr/>
        </p:nvGrpSpPr>
        <p:grpSpPr>
          <a:xfrm>
            <a:off x="8357618" y="735598"/>
            <a:ext cx="936000" cy="834933"/>
            <a:chOff x="5149971" y="3858253"/>
            <a:chExt cx="936000" cy="834933"/>
          </a:xfrm>
        </p:grpSpPr>
        <p:pic>
          <p:nvPicPr>
            <p:cNvPr id="21" name="Picture 4" descr="타겟 마크 일러스트레이션 - 스톡일러스트 [67240850] - PIXTA">
              <a:extLst>
                <a:ext uri="{FF2B5EF4-FFF2-40B4-BE49-F238E27FC236}">
                  <a16:creationId xmlns:a16="http://schemas.microsoft.com/office/drawing/2014/main" id="{026EE7EE-66F6-F6FE-D0AA-BD7D75486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971" y="3858253"/>
              <a:ext cx="936000" cy="834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product_um-6">
              <a:extLst>
                <a:ext uri="{FF2B5EF4-FFF2-40B4-BE49-F238E27FC236}">
                  <a16:creationId xmlns:a16="http://schemas.microsoft.com/office/drawing/2014/main" id="{442C0749-281E-C68D-E80F-77678C943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832" y="4058614"/>
              <a:ext cx="632314" cy="443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6CE214B-3105-B7A4-B941-F3A4945380DF}"/>
              </a:ext>
            </a:extLst>
          </p:cNvPr>
          <p:cNvGrpSpPr/>
          <p:nvPr/>
        </p:nvGrpSpPr>
        <p:grpSpPr>
          <a:xfrm>
            <a:off x="2356106" y="1464070"/>
            <a:ext cx="936000" cy="834933"/>
            <a:chOff x="5149971" y="3858253"/>
            <a:chExt cx="936000" cy="834933"/>
          </a:xfrm>
        </p:grpSpPr>
        <p:pic>
          <p:nvPicPr>
            <p:cNvPr id="27" name="Picture 4" descr="타겟 마크 일러스트레이션 - 스톡일러스트 [67240850] - PIXTA">
              <a:extLst>
                <a:ext uri="{FF2B5EF4-FFF2-40B4-BE49-F238E27FC236}">
                  <a16:creationId xmlns:a16="http://schemas.microsoft.com/office/drawing/2014/main" id="{120454CC-8BBE-A9B9-A40E-2FE26138A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971" y="3858253"/>
              <a:ext cx="936000" cy="834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product_um-6">
              <a:extLst>
                <a:ext uri="{FF2B5EF4-FFF2-40B4-BE49-F238E27FC236}">
                  <a16:creationId xmlns:a16="http://schemas.microsoft.com/office/drawing/2014/main" id="{D2E2F37F-144A-AEC2-D701-06FAA470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832" y="4058614"/>
              <a:ext cx="632314" cy="443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D2DC6F1-3F93-9F3F-D6FD-EFF032771A55}"/>
              </a:ext>
            </a:extLst>
          </p:cNvPr>
          <p:cNvGrpSpPr/>
          <p:nvPr/>
        </p:nvGrpSpPr>
        <p:grpSpPr>
          <a:xfrm>
            <a:off x="6137789" y="4771413"/>
            <a:ext cx="3106795" cy="1809917"/>
            <a:chOff x="5774200" y="1835904"/>
            <a:chExt cx="4106980" cy="2873009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CE12E4F9-DC65-D9A6-C3F0-197506A5F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5506" y="2784014"/>
              <a:ext cx="1252056" cy="965198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A8C7B54E-C46D-636F-7767-BD0FEDAEF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7792" y="2014458"/>
              <a:ext cx="698132" cy="965200"/>
            </a:xfrm>
            <a:prstGeom prst="rect">
              <a:avLst/>
            </a:prstGeom>
          </p:spPr>
        </p:pic>
        <p:pic>
          <p:nvPicPr>
            <p:cNvPr id="32" name="그림 31" descr="무기, 어두운이(가) 표시된 사진&#10;&#10;자동 생성된 설명">
              <a:extLst>
                <a:ext uri="{FF2B5EF4-FFF2-40B4-BE49-F238E27FC236}">
                  <a16:creationId xmlns:a16="http://schemas.microsoft.com/office/drawing/2014/main" id="{50615268-8371-3A89-00B1-BCA358062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19655" y="1835904"/>
              <a:ext cx="2161525" cy="1104900"/>
            </a:xfrm>
            <a:prstGeom prst="rect">
              <a:avLst/>
            </a:prstGeom>
          </p:spPr>
        </p:pic>
        <p:pic>
          <p:nvPicPr>
            <p:cNvPr id="33" name="그림 32" descr="액세서리이(가) 표시된 사진&#10;&#10;자동 생성된 설명">
              <a:extLst>
                <a:ext uri="{FF2B5EF4-FFF2-40B4-BE49-F238E27FC236}">
                  <a16:creationId xmlns:a16="http://schemas.microsoft.com/office/drawing/2014/main" id="{DFEBC61A-5002-ACFA-C272-6B5053C2F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094" y="3444818"/>
              <a:ext cx="1014008" cy="716082"/>
            </a:xfrm>
            <a:prstGeom prst="rect">
              <a:avLst/>
            </a:prstGeom>
          </p:spPr>
        </p:pic>
        <p:pic>
          <p:nvPicPr>
            <p:cNvPr id="34" name="그림 33" descr="액세서리, 케이스이(가) 표시된 사진&#10;&#10;자동 생성된 설명">
              <a:extLst>
                <a:ext uri="{FF2B5EF4-FFF2-40B4-BE49-F238E27FC236}">
                  <a16:creationId xmlns:a16="http://schemas.microsoft.com/office/drawing/2014/main" id="{E0B4A2B4-388E-9C00-DDFE-CD71FCF5C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366" y="3320613"/>
              <a:ext cx="896984" cy="1191155"/>
            </a:xfrm>
            <a:prstGeom prst="rect">
              <a:avLst/>
            </a:prstGeom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4F4B7C36-C06B-303D-627E-3E39096F6933}"/>
                </a:ext>
              </a:extLst>
            </p:cNvPr>
            <p:cNvSpPr/>
            <p:nvPr/>
          </p:nvSpPr>
          <p:spPr>
            <a:xfrm>
              <a:off x="5774200" y="4547330"/>
              <a:ext cx="1361305" cy="161583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105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Carrying</a:t>
              </a:r>
              <a:r>
                <a:rPr lang="ko-KR" altLang="en-US" sz="105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105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Bag</a:t>
              </a:r>
              <a:endParaRPr kumimoji="1" lang="en-US" altLang="ko-KR" sz="105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cxnSp>
          <p:nvCxnSpPr>
            <p:cNvPr id="36" name="연결선: 꺾임 35">
              <a:extLst>
                <a:ext uri="{FF2B5EF4-FFF2-40B4-BE49-F238E27FC236}">
                  <a16:creationId xmlns:a16="http://schemas.microsoft.com/office/drawing/2014/main" id="{7A915DBA-C64C-120B-CF7F-C4D273431218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rot="16200000" flipV="1">
              <a:off x="6624726" y="2508257"/>
              <a:ext cx="699703" cy="677306"/>
            </a:xfrm>
            <a:prstGeom prst="bentConnector2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연결선: 꺾임 36">
              <a:extLst>
                <a:ext uri="{FF2B5EF4-FFF2-40B4-BE49-F238E27FC236}">
                  <a16:creationId xmlns:a16="http://schemas.microsoft.com/office/drawing/2014/main" id="{B5933F48-A488-F59E-8F7A-06273D6D7B4C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rot="5400000">
              <a:off x="6721258" y="3574953"/>
              <a:ext cx="472932" cy="732784"/>
            </a:xfrm>
            <a:prstGeom prst="bentConnector2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C3E7B1A9-1E26-2B44-E673-783178793297}"/>
                </a:ext>
              </a:extLst>
            </p:cNvPr>
            <p:cNvSpPr/>
            <p:nvPr/>
          </p:nvSpPr>
          <p:spPr>
            <a:xfrm>
              <a:off x="7259230" y="3212613"/>
              <a:ext cx="108000" cy="108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081646D2-2662-C406-DAC1-9FA0529B250B}"/>
                </a:ext>
              </a:extLst>
            </p:cNvPr>
            <p:cNvSpPr/>
            <p:nvPr/>
          </p:nvSpPr>
          <p:spPr>
            <a:xfrm>
              <a:off x="7270116" y="3596879"/>
              <a:ext cx="108000" cy="108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91CF5F44-6C17-6694-ED08-E8D09168F013}"/>
                </a:ext>
              </a:extLst>
            </p:cNvPr>
            <p:cNvSpPr/>
            <p:nvPr/>
          </p:nvSpPr>
          <p:spPr>
            <a:xfrm>
              <a:off x="5774200" y="3055142"/>
              <a:ext cx="936000" cy="161583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5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Main </a:t>
              </a:r>
              <a:r>
                <a:rPr lang="en-US" altLang="ko-KR" sz="105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Body</a:t>
              </a:r>
              <a:endParaRPr kumimoji="1" lang="en-US" altLang="ko-KR" sz="105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37A3D954-BF15-7E75-3F8D-0111F79BCE22}"/>
                </a:ext>
              </a:extLst>
            </p:cNvPr>
            <p:cNvSpPr/>
            <p:nvPr/>
          </p:nvSpPr>
          <p:spPr>
            <a:xfrm>
              <a:off x="8723553" y="2779541"/>
              <a:ext cx="936000" cy="161583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5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Antenna</a:t>
              </a:r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9822A20A-5161-F46B-11C4-FA784DE755BE}"/>
                </a:ext>
              </a:extLst>
            </p:cNvPr>
            <p:cNvSpPr/>
            <p:nvPr/>
          </p:nvSpPr>
          <p:spPr>
            <a:xfrm>
              <a:off x="8647246" y="2512179"/>
              <a:ext cx="108000" cy="108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cxnSp>
          <p:nvCxnSpPr>
            <p:cNvPr id="45" name="연결선: 꺾임 44">
              <a:extLst>
                <a:ext uri="{FF2B5EF4-FFF2-40B4-BE49-F238E27FC236}">
                  <a16:creationId xmlns:a16="http://schemas.microsoft.com/office/drawing/2014/main" id="{DE926106-C96E-191E-7594-CE75D1EE5341}"/>
                </a:ext>
              </a:extLst>
            </p:cNvPr>
            <p:cNvCxnSpPr>
              <a:cxnSpLocks/>
              <a:endCxn id="44" idx="4"/>
            </p:cNvCxnSpPr>
            <p:nvPr/>
          </p:nvCxnSpPr>
          <p:spPr>
            <a:xfrm flipV="1">
              <a:off x="8106798" y="2620179"/>
              <a:ext cx="594448" cy="434963"/>
            </a:xfrm>
            <a:prstGeom prst="bentConnector2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ECC3A374-9F29-CF67-A18C-53C45CCC431D}"/>
                </a:ext>
              </a:extLst>
            </p:cNvPr>
            <p:cNvSpPr/>
            <p:nvPr/>
          </p:nvSpPr>
          <p:spPr>
            <a:xfrm>
              <a:off x="8735098" y="4177811"/>
              <a:ext cx="936000" cy="161583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5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Link Cable</a:t>
              </a:r>
            </a:p>
          </p:txBody>
        </p:sp>
        <p:cxnSp>
          <p:nvCxnSpPr>
            <p:cNvPr id="47" name="연결선: 꺾임 46">
              <a:extLst>
                <a:ext uri="{FF2B5EF4-FFF2-40B4-BE49-F238E27FC236}">
                  <a16:creationId xmlns:a16="http://schemas.microsoft.com/office/drawing/2014/main" id="{FE13A04F-2C77-8527-F67B-18DE7BEDD415}"/>
                </a:ext>
              </a:extLst>
            </p:cNvPr>
            <p:cNvCxnSpPr>
              <a:cxnSpLocks/>
              <a:stCxn id="48" idx="3"/>
              <a:endCxn id="49" idx="3"/>
            </p:cNvCxnSpPr>
            <p:nvPr/>
          </p:nvCxnSpPr>
          <p:spPr>
            <a:xfrm rot="16200000" flipH="1">
              <a:off x="8190375" y="3308609"/>
              <a:ext cx="353405" cy="898312"/>
            </a:xfrm>
            <a:prstGeom prst="bentConnector3">
              <a:avLst>
                <a:gd name="adj1" fmla="val 16916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A61C354C-9265-62FC-0343-DFF889B3AB9F}"/>
                </a:ext>
              </a:extLst>
            </p:cNvPr>
            <p:cNvSpPr/>
            <p:nvPr/>
          </p:nvSpPr>
          <p:spPr>
            <a:xfrm>
              <a:off x="7902105" y="3488879"/>
              <a:ext cx="108000" cy="108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9C89903F-E879-5BEC-DB1E-E41697A2E520}"/>
                </a:ext>
              </a:extLst>
            </p:cNvPr>
            <p:cNvSpPr/>
            <p:nvPr/>
          </p:nvSpPr>
          <p:spPr>
            <a:xfrm>
              <a:off x="8800417" y="3842284"/>
              <a:ext cx="108000" cy="108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51" name="말풍선: 사각형 50">
            <a:extLst>
              <a:ext uri="{FF2B5EF4-FFF2-40B4-BE49-F238E27FC236}">
                <a16:creationId xmlns:a16="http://schemas.microsoft.com/office/drawing/2014/main" id="{99AB9C14-255E-A738-91CF-574A7D5ADCC5}"/>
              </a:ext>
            </a:extLst>
          </p:cNvPr>
          <p:cNvSpPr/>
          <p:nvPr/>
        </p:nvSpPr>
        <p:spPr>
          <a:xfrm>
            <a:off x="5874637" y="4663440"/>
            <a:ext cx="3671699" cy="2060583"/>
          </a:xfrm>
          <a:prstGeom prst="wedgeRectCallout">
            <a:avLst>
              <a:gd name="adj1" fmla="val -53955"/>
              <a:gd name="adj2" fmla="val -111453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01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7"/>
    </mc:Choice>
    <mc:Fallback xmlns="">
      <p:transition spd="slow" advTm="874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26">
            <a:extLst>
              <a:ext uri="{FF2B5EF4-FFF2-40B4-BE49-F238E27FC236}">
                <a16:creationId xmlns:a16="http://schemas.microsoft.com/office/drawing/2014/main" id="{237C322B-FA5D-9E15-F83B-EC07EFEEE2C5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7CA59A96-1FAC-229B-9DFB-77E36AC647CD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796C06-83F5-1449-D580-ECC93B17C07C}"/>
              </a:ext>
            </a:extLst>
          </p:cNvPr>
          <p:cNvSpPr txBox="1"/>
          <p:nvPr/>
        </p:nvSpPr>
        <p:spPr>
          <a:xfrm>
            <a:off x="0" y="6587247"/>
            <a:ext cx="51007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2873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7</a:t>
            </a:r>
          </a:p>
        </p:txBody>
      </p:sp>
      <p:pic>
        <p:nvPicPr>
          <p:cNvPr id="39" name="그림 8">
            <a:extLst>
              <a:ext uri="{FF2B5EF4-FFF2-40B4-BE49-F238E27FC236}">
                <a16:creationId xmlns:a16="http://schemas.microsoft.com/office/drawing/2014/main" id="{FF55DD95-C2A4-C382-6480-E88433D7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6577722"/>
            <a:ext cx="1009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26">
            <a:extLst>
              <a:ext uri="{FF2B5EF4-FFF2-40B4-BE49-F238E27FC236}">
                <a16:creationId xmlns:a16="http://schemas.microsoft.com/office/drawing/2014/main" id="{C5D4112A-8A9E-FD10-8C2D-27C73C793B50}"/>
              </a:ext>
            </a:extLst>
          </p:cNvPr>
          <p:cNvSpPr/>
          <p:nvPr/>
        </p:nvSpPr>
        <p:spPr>
          <a:xfrm>
            <a:off x="399732" y="1008190"/>
            <a:ext cx="9000000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12700">
            <a:solidFill>
              <a:srgbClr val="3AA2E2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B983156-9C18-1BB5-A3F0-34F6D19E8ACA}"/>
              </a:ext>
            </a:extLst>
          </p:cNvPr>
          <p:cNvGrpSpPr/>
          <p:nvPr/>
        </p:nvGrpSpPr>
        <p:grpSpPr>
          <a:xfrm>
            <a:off x="420748" y="769659"/>
            <a:ext cx="4114675" cy="256818"/>
            <a:chOff x="972848" y="2873236"/>
            <a:chExt cx="2637616" cy="247913"/>
          </a:xfrm>
        </p:grpSpPr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A2A05A1-9335-EA4C-7029-52BC49F6374B}"/>
                </a:ext>
              </a:extLst>
            </p:cNvPr>
            <p:cNvSpPr/>
            <p:nvPr/>
          </p:nvSpPr>
          <p:spPr>
            <a:xfrm>
              <a:off x="972848" y="2873236"/>
              <a:ext cx="2637616" cy="247913"/>
            </a:xfrm>
            <a:prstGeom prst="round2SameRect">
              <a:avLst>
                <a:gd name="adj1" fmla="val 26913"/>
                <a:gd name="adj2" fmla="val 0"/>
              </a:avLst>
            </a:prstGeom>
            <a:solidFill>
              <a:srgbClr val="3AA2E2"/>
            </a:solidFill>
            <a:ln>
              <a:solidFill>
                <a:srgbClr val="3AA2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defTabSz="1007943"/>
              <a:r>
                <a:rPr lang="en-US" altLang="ko-KR" sz="1400" b="1" spc="-3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B. Long-range Anti-drone System on LNG Carrier</a:t>
              </a:r>
              <a:endParaRPr lang="ko-KR" altLang="en-US" sz="1400" b="1" spc="-3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자유형 60">
              <a:extLst>
                <a:ext uri="{FF2B5EF4-FFF2-40B4-BE49-F238E27FC236}">
                  <a16:creationId xmlns:a16="http://schemas.microsoft.com/office/drawing/2014/main" id="{4CE50C5C-79D5-2B5B-3443-3EC7AEB1725D}"/>
                </a:ext>
              </a:extLst>
            </p:cNvPr>
            <p:cNvSpPr/>
            <p:nvPr/>
          </p:nvSpPr>
          <p:spPr>
            <a:xfrm rot="5400000">
              <a:off x="984724" y="2872721"/>
              <a:ext cx="247913" cy="248943"/>
            </a:xfrm>
            <a:custGeom>
              <a:avLst/>
              <a:gdLst>
                <a:gd name="connsiteX0" fmla="*/ 1898648 w 1898648"/>
                <a:gd name="connsiteY0" fmla="*/ 0 h 398518"/>
                <a:gd name="connsiteX1" fmla="*/ 1898648 w 1898648"/>
                <a:gd name="connsiteY1" fmla="*/ 398518 h 398518"/>
                <a:gd name="connsiteX2" fmla="*/ 0 w 1898648"/>
                <a:gd name="connsiteY2" fmla="*/ 398518 h 398518"/>
                <a:gd name="connsiteX3" fmla="*/ 0 w 1898648"/>
                <a:gd name="connsiteY3" fmla="*/ 276402 h 39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648" h="398518">
                  <a:moveTo>
                    <a:pt x="1898648" y="0"/>
                  </a:moveTo>
                  <a:lnTo>
                    <a:pt x="1898648" y="398518"/>
                  </a:lnTo>
                  <a:lnTo>
                    <a:pt x="0" y="398518"/>
                  </a:lnTo>
                  <a:lnTo>
                    <a:pt x="0" y="276402"/>
                  </a:lnTo>
                  <a:close/>
                </a:path>
              </a:pathLst>
            </a:custGeom>
            <a:gradFill>
              <a:gsLst>
                <a:gs pos="0">
                  <a:srgbClr val="003D9B">
                    <a:alpha val="38000"/>
                  </a:srgbClr>
                </a:gs>
                <a:gs pos="100000">
                  <a:srgbClr val="003D9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 b="1" spc="-12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DD54E4-9A98-1746-772F-20FC041D5841}"/>
              </a:ext>
            </a:extLst>
          </p:cNvPr>
          <p:cNvSpPr txBox="1"/>
          <p:nvPr/>
        </p:nvSpPr>
        <p:spPr>
          <a:xfrm>
            <a:off x="148199" y="133977"/>
            <a:ext cx="735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System Operation Concept Diagram</a:t>
            </a:r>
            <a:endParaRPr lang="ko-KR" altLang="en-US" sz="2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6C325F6-5FA7-2E48-EACD-3DC79B24548E}"/>
              </a:ext>
            </a:extLst>
          </p:cNvPr>
          <p:cNvGrpSpPr/>
          <p:nvPr/>
        </p:nvGrpSpPr>
        <p:grpSpPr>
          <a:xfrm>
            <a:off x="376331" y="1223533"/>
            <a:ext cx="9355763" cy="5184944"/>
            <a:chOff x="0" y="349580"/>
            <a:chExt cx="9906000" cy="6023429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96193E9-36A3-263A-E814-0898FA21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49580"/>
              <a:ext cx="9906000" cy="6023429"/>
            </a:xfrm>
            <a:prstGeom prst="rect">
              <a:avLst/>
            </a:prstGeom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418B875B-848C-2DEC-7AA9-35B14976F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9037"/>
            <a:stretch/>
          </p:blipFill>
          <p:spPr>
            <a:xfrm>
              <a:off x="1146628" y="752053"/>
              <a:ext cx="8753703" cy="5620956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98ED3A17-8253-4925-BBA0-BC9C99278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13170"/>
            <a:stretch/>
          </p:blipFill>
          <p:spPr>
            <a:xfrm>
              <a:off x="3643425" y="2296244"/>
              <a:ext cx="6256907" cy="4065043"/>
            </a:xfrm>
            <a:prstGeom prst="rect">
              <a:avLst/>
            </a:prstGeom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1AD9D965-F426-F35E-830D-18951FFE5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r="22280"/>
            <a:stretch/>
          </p:blipFill>
          <p:spPr>
            <a:xfrm>
              <a:off x="5317470" y="3494493"/>
              <a:ext cx="4582862" cy="2872376"/>
            </a:xfrm>
            <a:prstGeom prst="rect">
              <a:avLst/>
            </a:prstGeom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20771A65-56AA-C75C-6C70-A2777ADA0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183" y="5620150"/>
              <a:ext cx="1950154" cy="514825"/>
            </a:xfrm>
            <a:prstGeom prst="rect">
              <a:avLst/>
            </a:prstGeom>
          </p:spPr>
        </p:pic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8FE13F37-F5B7-5B7F-9520-74CAB2ED6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grayscl/>
            </a:blip>
            <a:stretch>
              <a:fillRect/>
            </a:stretch>
          </p:blipFill>
          <p:spPr>
            <a:xfrm rot="277930" flipH="1">
              <a:off x="7503726" y="4583374"/>
              <a:ext cx="747257" cy="488611"/>
            </a:xfrm>
            <a:prstGeom prst="rect">
              <a:avLst/>
            </a:prstGeom>
          </p:spPr>
        </p:pic>
        <p:pic>
          <p:nvPicPr>
            <p:cNvPr id="56" name="Picture 4" descr="LYNX ANTI-DRONE SYSTEM - DAT - CON Defence">
              <a:extLst>
                <a:ext uri="{FF2B5EF4-FFF2-40B4-BE49-F238E27FC236}">
                  <a16:creationId xmlns:a16="http://schemas.microsoft.com/office/drawing/2014/main" id="{818C1FAF-C2ED-44D7-353A-639A38C80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435" y="4441610"/>
              <a:ext cx="867009" cy="686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B915CF68-DC77-37C8-A624-40E50EC1AF3D}"/>
                </a:ext>
              </a:extLst>
            </p:cNvPr>
            <p:cNvSpPr/>
            <p:nvPr/>
          </p:nvSpPr>
          <p:spPr bwMode="auto">
            <a:xfrm>
              <a:off x="2177144" y="1546644"/>
              <a:ext cx="2153900" cy="28603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Detection </a:t>
              </a:r>
              <a:r>
                <a:rPr kumimoji="1" lang="ko-KR" altLang="en-US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 </a:t>
              </a:r>
              <a:r>
                <a:rPr kumimoji="1"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360° </a:t>
              </a:r>
              <a:r>
                <a:rPr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kumimoji="1"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km</a:t>
              </a:r>
              <a:endParaRPr kumimoji="1" lang="ko-KR" altLang="en-US" sz="16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0C0"/>
                </a:solidFill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C806C962-43E9-9905-A934-7D46ECC2BEF1}"/>
                </a:ext>
              </a:extLst>
            </p:cNvPr>
            <p:cNvSpPr/>
            <p:nvPr/>
          </p:nvSpPr>
          <p:spPr>
            <a:xfrm rot="12607996">
              <a:off x="3446912" y="2866154"/>
              <a:ext cx="6084000" cy="144000"/>
            </a:xfrm>
            <a:prstGeom prst="ellipse">
              <a:avLst/>
            </a:prstGeom>
            <a:solidFill>
              <a:srgbClr val="FFFF99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59" name="연결선: 꺾임 58">
              <a:extLst>
                <a:ext uri="{FF2B5EF4-FFF2-40B4-BE49-F238E27FC236}">
                  <a16:creationId xmlns:a16="http://schemas.microsoft.com/office/drawing/2014/main" id="{A4F8C776-07A4-FCF7-2236-8B20F8C73E13}"/>
                </a:ext>
              </a:extLst>
            </p:cNvPr>
            <p:cNvCxnSpPr>
              <a:stCxn id="55" idx="2"/>
            </p:cNvCxnSpPr>
            <p:nvPr/>
          </p:nvCxnSpPr>
          <p:spPr>
            <a:xfrm rot="16200000" flipH="1">
              <a:off x="8612600" y="4316210"/>
              <a:ext cx="30502" cy="1540455"/>
            </a:xfrm>
            <a:prstGeom prst="bentConnector3">
              <a:avLst>
                <a:gd name="adj1" fmla="val 849459"/>
              </a:avLst>
            </a:prstGeom>
            <a:ln w="6350">
              <a:solidFill>
                <a:srgbClr val="25406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712B0A9D-2CAE-6D28-1D50-CC6F1367DC34}"/>
                </a:ext>
              </a:extLst>
            </p:cNvPr>
            <p:cNvCxnSpPr>
              <a:cxnSpLocks/>
              <a:endCxn id="56" idx="2"/>
            </p:cNvCxnSpPr>
            <p:nvPr/>
          </p:nvCxnSpPr>
          <p:spPr>
            <a:xfrm flipV="1">
              <a:off x="8629940" y="5127931"/>
              <a:ext cx="0" cy="489405"/>
            </a:xfrm>
            <a:prstGeom prst="line">
              <a:avLst/>
            </a:prstGeom>
            <a:ln w="6350">
              <a:solidFill>
                <a:srgbClr val="25406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28E52BF9-B8D2-A0E2-08E9-6A1F708E5EF0}"/>
                </a:ext>
              </a:extLst>
            </p:cNvPr>
            <p:cNvSpPr/>
            <p:nvPr/>
          </p:nvSpPr>
          <p:spPr>
            <a:xfrm rot="12179011">
              <a:off x="5019452" y="3719682"/>
              <a:ext cx="3672000" cy="216000"/>
            </a:xfrm>
            <a:prstGeom prst="ellipse">
              <a:avLst/>
            </a:prstGeom>
            <a:solidFill>
              <a:srgbClr val="FFFF99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E8FEA27B-9516-CAAA-1FD4-731EC7543444}"/>
                </a:ext>
              </a:extLst>
            </p:cNvPr>
            <p:cNvSpPr/>
            <p:nvPr/>
          </p:nvSpPr>
          <p:spPr bwMode="auto">
            <a:xfrm>
              <a:off x="3879582" y="3367844"/>
              <a:ext cx="1432220" cy="2462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Recognition </a:t>
              </a:r>
              <a:r>
                <a:rPr kumimoji="1"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2km</a:t>
              </a:r>
              <a:endParaRPr kumimoji="1" lang="ko-KR" altLang="en-US" sz="16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0C0"/>
                </a:solidFill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A925E002-73C2-2FB4-B56A-C2265EDEBF76}"/>
                </a:ext>
              </a:extLst>
            </p:cNvPr>
            <p:cNvSpPr/>
            <p:nvPr/>
          </p:nvSpPr>
          <p:spPr>
            <a:xfrm rot="11405628">
              <a:off x="4150154" y="4442537"/>
              <a:ext cx="3348000" cy="144000"/>
            </a:xfrm>
            <a:prstGeom prst="ellipse">
              <a:avLst/>
            </a:prstGeom>
            <a:solidFill>
              <a:srgbClr val="FFFF99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0595CA89-A943-390B-A65C-985607878B56}"/>
                </a:ext>
              </a:extLst>
            </p:cNvPr>
            <p:cNvSpPr/>
            <p:nvPr/>
          </p:nvSpPr>
          <p:spPr bwMode="auto">
            <a:xfrm>
              <a:off x="2569029" y="4544234"/>
              <a:ext cx="2303417" cy="2462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Neutralization</a:t>
              </a:r>
              <a:r>
                <a:rPr lang="ko-KR" altLang="en-US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360°</a:t>
              </a:r>
              <a:r>
                <a:rPr kumimoji="1" lang="ko-KR" altLang="en-US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 </a:t>
              </a:r>
              <a:r>
                <a:rPr kumimoji="1"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2km</a:t>
              </a:r>
              <a:endParaRPr kumimoji="1" lang="ko-KR" altLang="en-US" sz="16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0C0"/>
                </a:solidFill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D7B9B7D6-5F28-42AE-20F5-6DE6645C9068}"/>
                </a:ext>
              </a:extLst>
            </p:cNvPr>
            <p:cNvSpPr/>
            <p:nvPr/>
          </p:nvSpPr>
          <p:spPr bwMode="auto">
            <a:xfrm>
              <a:off x="5399587" y="3943921"/>
              <a:ext cx="1638930" cy="28603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Identification 1</a:t>
              </a:r>
              <a:r>
                <a:rPr kumimoji="1" lang="en-US" altLang="ko-KR" sz="16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0C0"/>
                  </a:solidFill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km</a:t>
              </a:r>
              <a:endParaRPr kumimoji="1" lang="ko-KR" altLang="en-US" sz="16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0C0"/>
                </a:solidFill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0" name="타원 69">
              <a:extLst>
                <a:ext uri="{FF2B5EF4-FFF2-40B4-BE49-F238E27FC236}">
                  <a16:creationId xmlns:a16="http://schemas.microsoft.com/office/drawing/2014/main" id="{3618AD71-C6CE-D092-A639-62246B43349C}"/>
                </a:ext>
              </a:extLst>
            </p:cNvPr>
            <p:cNvSpPr/>
            <p:nvPr/>
          </p:nvSpPr>
          <p:spPr>
            <a:xfrm rot="12148138">
              <a:off x="6719366" y="4071120"/>
              <a:ext cx="1800000" cy="144000"/>
            </a:xfrm>
            <a:prstGeom prst="ellipse">
              <a:avLst/>
            </a:prstGeom>
            <a:solidFill>
              <a:srgbClr val="F97D17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72" name="Picture 14" descr="Radar meteorológico portátil táctico Serie TK650 EWR">
              <a:extLst>
                <a:ext uri="{FF2B5EF4-FFF2-40B4-BE49-F238E27FC236}">
                  <a16:creationId xmlns:a16="http://schemas.microsoft.com/office/drawing/2014/main" id="{996AA4D4-ED80-53A7-B2E8-669E349F90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5" t="22428" r="32551" b="37688"/>
            <a:stretch/>
          </p:blipFill>
          <p:spPr bwMode="auto">
            <a:xfrm>
              <a:off x="9093176" y="4472113"/>
              <a:ext cx="556573" cy="572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그룹 61439">
            <a:extLst>
              <a:ext uri="{FF2B5EF4-FFF2-40B4-BE49-F238E27FC236}">
                <a16:creationId xmlns:a16="http://schemas.microsoft.com/office/drawing/2014/main" id="{88FA3CF9-1586-CFBE-8D6B-70B911F14F50}"/>
              </a:ext>
            </a:extLst>
          </p:cNvPr>
          <p:cNvGrpSpPr>
            <a:grpSpLocks/>
          </p:cNvGrpSpPr>
          <p:nvPr/>
        </p:nvGrpSpPr>
        <p:grpSpPr bwMode="auto">
          <a:xfrm>
            <a:off x="3166712" y="1707776"/>
            <a:ext cx="696136" cy="355915"/>
            <a:chOff x="2805550" y="950708"/>
            <a:chExt cx="576000" cy="540000"/>
          </a:xfrm>
        </p:grpSpPr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415B0A62-B570-C780-E25F-4BED6F28E813}"/>
                </a:ext>
              </a:extLst>
            </p:cNvPr>
            <p:cNvSpPr/>
            <p:nvPr/>
          </p:nvSpPr>
          <p:spPr>
            <a:xfrm>
              <a:off x="2805550" y="950708"/>
              <a:ext cx="576000" cy="54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5" dirty="0"/>
            </a:p>
          </p:txBody>
        </p:sp>
        <p:pic>
          <p:nvPicPr>
            <p:cNvPr id="81" name="Picture 12" descr="product_um-6">
              <a:extLst>
                <a:ext uri="{FF2B5EF4-FFF2-40B4-BE49-F238E27FC236}">
                  <a16:creationId xmlns:a16="http://schemas.microsoft.com/office/drawing/2014/main" id="{8FB1E35C-9111-2B9E-E6F5-2B493EB11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480" y="1057358"/>
              <a:ext cx="432000" cy="326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그룹 61439">
            <a:extLst>
              <a:ext uri="{FF2B5EF4-FFF2-40B4-BE49-F238E27FC236}">
                <a16:creationId xmlns:a16="http://schemas.microsoft.com/office/drawing/2014/main" id="{C2900A84-B130-0D80-3C57-F45C3049DA9F}"/>
              </a:ext>
            </a:extLst>
          </p:cNvPr>
          <p:cNvGrpSpPr>
            <a:grpSpLocks/>
          </p:cNvGrpSpPr>
          <p:nvPr/>
        </p:nvGrpSpPr>
        <p:grpSpPr bwMode="auto">
          <a:xfrm>
            <a:off x="4119750" y="3197675"/>
            <a:ext cx="967139" cy="471564"/>
            <a:chOff x="2805550" y="950708"/>
            <a:chExt cx="576000" cy="540000"/>
          </a:xfrm>
        </p:grpSpPr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FA8222EA-65E7-C6E6-F47C-5A270DC2B9EA}"/>
                </a:ext>
              </a:extLst>
            </p:cNvPr>
            <p:cNvSpPr/>
            <p:nvPr/>
          </p:nvSpPr>
          <p:spPr>
            <a:xfrm>
              <a:off x="2805550" y="950708"/>
              <a:ext cx="576000" cy="54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5" dirty="0"/>
            </a:p>
          </p:txBody>
        </p:sp>
        <p:pic>
          <p:nvPicPr>
            <p:cNvPr id="84" name="Picture 12" descr="product_um-6">
              <a:extLst>
                <a:ext uri="{FF2B5EF4-FFF2-40B4-BE49-F238E27FC236}">
                  <a16:creationId xmlns:a16="http://schemas.microsoft.com/office/drawing/2014/main" id="{40DAFF8F-B674-CFDD-B1C6-6E8E50DC9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480" y="1057358"/>
              <a:ext cx="432000" cy="326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그룹 61439">
            <a:extLst>
              <a:ext uri="{FF2B5EF4-FFF2-40B4-BE49-F238E27FC236}">
                <a16:creationId xmlns:a16="http://schemas.microsoft.com/office/drawing/2014/main" id="{FBC09C4E-DA10-89BA-0EF1-6785229732A8}"/>
              </a:ext>
            </a:extLst>
          </p:cNvPr>
          <p:cNvGrpSpPr>
            <a:grpSpLocks/>
          </p:cNvGrpSpPr>
          <p:nvPr/>
        </p:nvGrpSpPr>
        <p:grpSpPr bwMode="auto">
          <a:xfrm>
            <a:off x="5651572" y="3290809"/>
            <a:ext cx="1240734" cy="931023"/>
            <a:chOff x="2805550" y="950708"/>
            <a:chExt cx="576000" cy="540000"/>
          </a:xfrm>
        </p:grpSpPr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D90B53EE-7201-EB63-25A3-6A4A22A8AF5D}"/>
                </a:ext>
              </a:extLst>
            </p:cNvPr>
            <p:cNvSpPr/>
            <p:nvPr/>
          </p:nvSpPr>
          <p:spPr>
            <a:xfrm>
              <a:off x="2805550" y="950708"/>
              <a:ext cx="576000" cy="54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5" dirty="0"/>
            </a:p>
          </p:txBody>
        </p:sp>
        <p:pic>
          <p:nvPicPr>
            <p:cNvPr id="90" name="Picture 12" descr="product_um-6">
              <a:extLst>
                <a:ext uri="{FF2B5EF4-FFF2-40B4-BE49-F238E27FC236}">
                  <a16:creationId xmlns:a16="http://schemas.microsoft.com/office/drawing/2014/main" id="{F38F9063-6E03-126D-50DB-CE105674F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480" y="1057358"/>
              <a:ext cx="432000" cy="326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그룹 61439">
            <a:extLst>
              <a:ext uri="{FF2B5EF4-FFF2-40B4-BE49-F238E27FC236}">
                <a16:creationId xmlns:a16="http://schemas.microsoft.com/office/drawing/2014/main" id="{EA0B6DD8-FCF5-A805-9892-BAA61509D9DC}"/>
              </a:ext>
            </a:extLst>
          </p:cNvPr>
          <p:cNvGrpSpPr>
            <a:grpSpLocks/>
          </p:cNvGrpSpPr>
          <p:nvPr/>
        </p:nvGrpSpPr>
        <p:grpSpPr bwMode="auto">
          <a:xfrm>
            <a:off x="3261496" y="4177849"/>
            <a:ext cx="967139" cy="471564"/>
            <a:chOff x="2805550" y="950708"/>
            <a:chExt cx="576000" cy="540000"/>
          </a:xfrm>
        </p:grpSpPr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A5BBF0A2-6822-FAC8-B955-EDE3F6D844B6}"/>
                </a:ext>
              </a:extLst>
            </p:cNvPr>
            <p:cNvSpPr/>
            <p:nvPr/>
          </p:nvSpPr>
          <p:spPr>
            <a:xfrm>
              <a:off x="2805550" y="950708"/>
              <a:ext cx="576000" cy="54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5" dirty="0"/>
            </a:p>
          </p:txBody>
        </p:sp>
        <p:pic>
          <p:nvPicPr>
            <p:cNvPr id="93" name="Picture 12" descr="product_um-6">
              <a:extLst>
                <a:ext uri="{FF2B5EF4-FFF2-40B4-BE49-F238E27FC236}">
                  <a16:creationId xmlns:a16="http://schemas.microsoft.com/office/drawing/2014/main" id="{058B64C1-E1B3-3C26-F00F-711FCD1CD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480" y="1057358"/>
              <a:ext cx="432000" cy="326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5C524916-17E9-5453-1832-EC26538E9AA3}"/>
              </a:ext>
            </a:extLst>
          </p:cNvPr>
          <p:cNvGrpSpPr/>
          <p:nvPr/>
        </p:nvGrpSpPr>
        <p:grpSpPr>
          <a:xfrm>
            <a:off x="6690546" y="1338243"/>
            <a:ext cx="2822484" cy="1753415"/>
            <a:chOff x="2712720" y="1242914"/>
            <a:chExt cx="4056290" cy="3724275"/>
          </a:xfrm>
        </p:grpSpPr>
        <p:sp>
          <p:nvSpPr>
            <p:cNvPr id="95" name="Rectangle 165">
              <a:extLst>
                <a:ext uri="{FF2B5EF4-FFF2-40B4-BE49-F238E27FC236}">
                  <a16:creationId xmlns:a16="http://schemas.microsoft.com/office/drawing/2014/main" id="{B0751898-326C-C33D-861B-42EC8A47C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720" y="1242914"/>
              <a:ext cx="4056290" cy="3724275"/>
            </a:xfrm>
            <a:prstGeom prst="rect">
              <a:avLst/>
            </a:prstGeom>
            <a:pattFill prst="pct25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lIns="101904" tIns="50952" rIns="101904" bIns="50952" anchor="ctr"/>
            <a:lstStyle/>
            <a:p>
              <a:pPr algn="ctr" defTabSz="914217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000" ker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96" name="Straight Connector 130">
              <a:extLst>
                <a:ext uri="{FF2B5EF4-FFF2-40B4-BE49-F238E27FC236}">
                  <a16:creationId xmlns:a16="http://schemas.microsoft.com/office/drawing/2014/main" id="{9FBBEA7E-487F-B611-91CA-3A4D33F0D61C}"/>
                </a:ext>
              </a:extLst>
            </p:cNvPr>
            <p:cNvCxnSpPr>
              <a:cxnSpLocks/>
            </p:cNvCxnSpPr>
            <p:nvPr/>
          </p:nvCxnSpPr>
          <p:spPr>
            <a:xfrm>
              <a:off x="3296507" y="3789691"/>
              <a:ext cx="1944000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E822E0A0-EDB5-5931-4ECC-ADBFF2443BD3}"/>
                </a:ext>
              </a:extLst>
            </p:cNvPr>
            <p:cNvSpPr/>
            <p:nvPr/>
          </p:nvSpPr>
          <p:spPr>
            <a:xfrm>
              <a:off x="5239090" y="3050110"/>
              <a:ext cx="390959" cy="20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98" name="Straight Connector 129">
              <a:extLst>
                <a:ext uri="{FF2B5EF4-FFF2-40B4-BE49-F238E27FC236}">
                  <a16:creationId xmlns:a16="http://schemas.microsoft.com/office/drawing/2014/main" id="{19D21C86-3609-215B-0A10-0CE6A6E9C4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89" y="3004526"/>
              <a:ext cx="0" cy="39600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ysDash"/>
            </a:ln>
            <a:effectLst/>
          </p:spPr>
        </p:cxnSp>
        <p:pic>
          <p:nvPicPr>
            <p:cNvPr id="99" name="Picture 3">
              <a:extLst>
                <a:ext uri="{FF2B5EF4-FFF2-40B4-BE49-F238E27FC236}">
                  <a16:creationId xmlns:a16="http://schemas.microsoft.com/office/drawing/2014/main" id="{CB24F8D2-150F-2C86-3E0A-0E72B9BB9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5505824" y="3307334"/>
              <a:ext cx="1106350" cy="649703"/>
            </a:xfrm>
            <a:prstGeom prst="rect">
              <a:avLst/>
            </a:prstGeom>
            <a:noFill/>
          </p:spPr>
        </p:pic>
        <p:pic>
          <p:nvPicPr>
            <p:cNvPr id="100" name="Picture 1" descr="C:\Users\m12133\Desktop\新建文件夹 (2)\交换机1.jpg">
              <a:extLst>
                <a:ext uri="{FF2B5EF4-FFF2-40B4-BE49-F238E27FC236}">
                  <a16:creationId xmlns:a16="http://schemas.microsoft.com/office/drawing/2014/main" id="{5228FB97-7195-0700-0AE5-ECA5C7401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l="14848" r="65000"/>
            <a:stretch>
              <a:fillRect/>
            </a:stretch>
          </p:blipFill>
          <p:spPr bwMode="auto">
            <a:xfrm>
              <a:off x="4629118" y="3694878"/>
              <a:ext cx="223603" cy="209946"/>
            </a:xfrm>
            <a:prstGeom prst="rect">
              <a:avLst/>
            </a:prstGeom>
            <a:noFill/>
          </p:spPr>
        </p:pic>
        <p:cxnSp>
          <p:nvCxnSpPr>
            <p:cNvPr id="101" name="Straight Connector 127">
              <a:extLst>
                <a:ext uri="{FF2B5EF4-FFF2-40B4-BE49-F238E27FC236}">
                  <a16:creationId xmlns:a16="http://schemas.microsoft.com/office/drawing/2014/main" id="{AFB874BB-6C2F-0FFA-A18A-3606BABCC6D4}"/>
                </a:ext>
              </a:extLst>
            </p:cNvPr>
            <p:cNvCxnSpPr>
              <a:cxnSpLocks/>
            </p:cNvCxnSpPr>
            <p:nvPr/>
          </p:nvCxnSpPr>
          <p:spPr>
            <a:xfrm>
              <a:off x="5239090" y="3413905"/>
              <a:ext cx="0" cy="38340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2" name="Straight Connector 128">
              <a:extLst>
                <a:ext uri="{FF2B5EF4-FFF2-40B4-BE49-F238E27FC236}">
                  <a16:creationId xmlns:a16="http://schemas.microsoft.com/office/drawing/2014/main" id="{8C54BFD5-3431-B86F-37A0-CC545CBE7BB6}"/>
                </a:ext>
              </a:extLst>
            </p:cNvPr>
            <p:cNvCxnSpPr>
              <a:cxnSpLocks/>
            </p:cNvCxnSpPr>
            <p:nvPr/>
          </p:nvCxnSpPr>
          <p:spPr>
            <a:xfrm>
              <a:off x="3316271" y="3797311"/>
              <a:ext cx="0" cy="4680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ysDash"/>
            </a:ln>
            <a:effectLst/>
          </p:spPr>
        </p:cxnSp>
        <p:pic>
          <p:nvPicPr>
            <p:cNvPr id="103" name="그림 73">
              <a:extLst>
                <a:ext uri="{FF2B5EF4-FFF2-40B4-BE49-F238E27FC236}">
                  <a16:creationId xmlns:a16="http://schemas.microsoft.com/office/drawing/2014/main" id="{3A9D92CE-CBED-0D89-58A4-B87314DD2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471" y="1638225"/>
              <a:ext cx="507968" cy="419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그림 74">
              <a:extLst>
                <a:ext uri="{FF2B5EF4-FFF2-40B4-BE49-F238E27FC236}">
                  <a16:creationId xmlns:a16="http://schemas.microsoft.com/office/drawing/2014/main" id="{5E1C21A0-C969-14B5-609C-51D4BB71A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079" y="2044971"/>
              <a:ext cx="385611" cy="96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54588FCB-CA51-DA89-1A7A-6F284E4BF513}"/>
                </a:ext>
              </a:extLst>
            </p:cNvPr>
            <p:cNvSpPr/>
            <p:nvPr/>
          </p:nvSpPr>
          <p:spPr>
            <a:xfrm>
              <a:off x="3179760" y="2324922"/>
              <a:ext cx="1032754" cy="13849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9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Jammer</a:t>
              </a:r>
              <a:endParaRPr kumimoji="1" lang="en-US" altLang="ko-KR" sz="9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9FBB8100-427F-5B1C-436B-93A70F16D37F}"/>
                </a:ext>
              </a:extLst>
            </p:cNvPr>
            <p:cNvSpPr/>
            <p:nvPr/>
          </p:nvSpPr>
          <p:spPr>
            <a:xfrm>
              <a:off x="5236009" y="2683161"/>
              <a:ext cx="95506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9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Integrated Control  System</a:t>
              </a:r>
              <a:endParaRPr kumimoji="1" lang="en-US" altLang="ko-KR" sz="9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id="{E32C952B-5860-FA27-3014-72FCC9A8D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720" y="2812984"/>
              <a:ext cx="681451" cy="61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63E9B9F5-BACC-617A-5BFD-9C86FB8C225B}"/>
                </a:ext>
              </a:extLst>
            </p:cNvPr>
            <p:cNvSpPr/>
            <p:nvPr/>
          </p:nvSpPr>
          <p:spPr>
            <a:xfrm>
              <a:off x="5763465" y="4104657"/>
              <a:ext cx="656614" cy="65372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Control Center</a:t>
              </a:r>
            </a:p>
          </p:txBody>
        </p:sp>
        <p:cxnSp>
          <p:nvCxnSpPr>
            <p:cNvPr id="109" name="연결선: 꺾임 108">
              <a:extLst>
                <a:ext uri="{FF2B5EF4-FFF2-40B4-BE49-F238E27FC236}">
                  <a16:creationId xmlns:a16="http://schemas.microsoft.com/office/drawing/2014/main" id="{5F26AD39-48C6-DA91-ACD1-88E9B0D5E90A}"/>
                </a:ext>
              </a:extLst>
            </p:cNvPr>
            <p:cNvCxnSpPr>
              <a:cxnSpLocks/>
              <a:endCxn id="103" idx="2"/>
            </p:cNvCxnSpPr>
            <p:nvPr/>
          </p:nvCxnSpPr>
          <p:spPr>
            <a:xfrm flipV="1">
              <a:off x="4511201" y="2057784"/>
              <a:ext cx="608254" cy="254573"/>
            </a:xfrm>
            <a:prstGeom prst="bentConnector2">
              <a:avLst/>
            </a:prstGeom>
            <a:ln w="19050">
              <a:solidFill>
                <a:srgbClr val="25406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연결선: 꺾임 109">
              <a:extLst>
                <a:ext uri="{FF2B5EF4-FFF2-40B4-BE49-F238E27FC236}">
                  <a16:creationId xmlns:a16="http://schemas.microsoft.com/office/drawing/2014/main" id="{581032F7-FF00-6015-B968-32FC350D5713}"/>
                </a:ext>
              </a:extLst>
            </p:cNvPr>
            <p:cNvCxnSpPr>
              <a:cxnSpLocks/>
              <a:endCxn id="112" idx="4"/>
            </p:cNvCxnSpPr>
            <p:nvPr/>
          </p:nvCxnSpPr>
          <p:spPr>
            <a:xfrm flipV="1">
              <a:off x="4511201" y="2041799"/>
              <a:ext cx="724807" cy="334631"/>
            </a:xfrm>
            <a:prstGeom prst="bentConnector2">
              <a:avLst/>
            </a:prstGeom>
            <a:ln w="19050">
              <a:solidFill>
                <a:srgbClr val="25406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타원 110">
              <a:extLst>
                <a:ext uri="{FF2B5EF4-FFF2-40B4-BE49-F238E27FC236}">
                  <a16:creationId xmlns:a16="http://schemas.microsoft.com/office/drawing/2014/main" id="{9F5BDCA9-2F70-2764-13C4-30B007DF77B3}"/>
                </a:ext>
              </a:extLst>
            </p:cNvPr>
            <p:cNvSpPr/>
            <p:nvPr/>
          </p:nvSpPr>
          <p:spPr>
            <a:xfrm>
              <a:off x="5085478" y="1921298"/>
              <a:ext cx="72000" cy="72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타원 111">
              <a:extLst>
                <a:ext uri="{FF2B5EF4-FFF2-40B4-BE49-F238E27FC236}">
                  <a16:creationId xmlns:a16="http://schemas.microsoft.com/office/drawing/2014/main" id="{1FF44D36-241B-3DD5-472E-0BB5EB013BF0}"/>
                </a:ext>
              </a:extLst>
            </p:cNvPr>
            <p:cNvSpPr/>
            <p:nvPr/>
          </p:nvSpPr>
          <p:spPr>
            <a:xfrm>
              <a:off x="5200008" y="1969799"/>
              <a:ext cx="72000" cy="72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13" name="연결선: 꺾임 112">
              <a:extLst>
                <a:ext uri="{FF2B5EF4-FFF2-40B4-BE49-F238E27FC236}">
                  <a16:creationId xmlns:a16="http://schemas.microsoft.com/office/drawing/2014/main" id="{572D7ABB-9F78-0585-5E7E-FE29599F7D38}"/>
                </a:ext>
              </a:extLst>
            </p:cNvPr>
            <p:cNvCxnSpPr>
              <a:cxnSpLocks/>
              <a:endCxn id="114" idx="4"/>
            </p:cNvCxnSpPr>
            <p:nvPr/>
          </p:nvCxnSpPr>
          <p:spPr>
            <a:xfrm flipV="1">
              <a:off x="4510110" y="2061335"/>
              <a:ext cx="506278" cy="163705"/>
            </a:xfrm>
            <a:prstGeom prst="bentConnector2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타원 113">
              <a:extLst>
                <a:ext uri="{FF2B5EF4-FFF2-40B4-BE49-F238E27FC236}">
                  <a16:creationId xmlns:a16="http://schemas.microsoft.com/office/drawing/2014/main" id="{11ECA59D-4139-F7A3-2E73-9F7B0F1607B0}"/>
                </a:ext>
              </a:extLst>
            </p:cNvPr>
            <p:cNvSpPr/>
            <p:nvPr/>
          </p:nvSpPr>
          <p:spPr>
            <a:xfrm>
              <a:off x="4980388" y="1989335"/>
              <a:ext cx="72000" cy="72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15C75892-40E3-0B3C-E364-0D288C95CF2A}"/>
                </a:ext>
              </a:extLst>
            </p:cNvPr>
            <p:cNvSpPr/>
            <p:nvPr/>
          </p:nvSpPr>
          <p:spPr>
            <a:xfrm>
              <a:off x="4161246" y="1719527"/>
              <a:ext cx="724807" cy="15388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Antenna</a:t>
              </a:r>
              <a:endParaRPr kumimoji="1" lang="en-US" altLang="ko-KR" sz="10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pic>
          <p:nvPicPr>
            <p:cNvPr id="116" name="그림 115">
              <a:extLst>
                <a:ext uri="{FF2B5EF4-FFF2-40B4-BE49-F238E27FC236}">
                  <a16:creationId xmlns:a16="http://schemas.microsoft.com/office/drawing/2014/main" id="{6D08D0F3-1644-716A-C88B-E84EE1C1C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296428" y="1365471"/>
              <a:ext cx="986110" cy="1044000"/>
            </a:xfrm>
            <a:prstGeom prst="rect">
              <a:avLst/>
            </a:prstGeom>
          </p:spPr>
        </p:pic>
        <p:pic>
          <p:nvPicPr>
            <p:cNvPr id="117" name="그림 116" descr="카메라, 전자기기이(가) 표시된 사진&#10;&#10;자동 생성된 설명">
              <a:extLst>
                <a:ext uri="{FF2B5EF4-FFF2-40B4-BE49-F238E27FC236}">
                  <a16:creationId xmlns:a16="http://schemas.microsoft.com/office/drawing/2014/main" id="{2F98FD2A-B198-71C2-A481-DC3E244E1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979" y="4421118"/>
              <a:ext cx="665332" cy="413592"/>
            </a:xfrm>
            <a:prstGeom prst="rect">
              <a:avLst/>
            </a:prstGeom>
          </p:spPr>
        </p:pic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D07D0DD5-7B0D-2681-C518-18545C36085C}"/>
                </a:ext>
              </a:extLst>
            </p:cNvPr>
            <p:cNvSpPr/>
            <p:nvPr/>
          </p:nvSpPr>
          <p:spPr>
            <a:xfrm>
              <a:off x="3030999" y="3957389"/>
              <a:ext cx="535045" cy="32686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EO/IR</a:t>
              </a:r>
            </a:p>
          </p:txBody>
        </p: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E636693E-303A-E04C-E837-A8EBC3575336}"/>
                </a:ext>
              </a:extLst>
            </p:cNvPr>
            <p:cNvSpPr/>
            <p:nvPr/>
          </p:nvSpPr>
          <p:spPr>
            <a:xfrm>
              <a:off x="3787858" y="3956716"/>
              <a:ext cx="617587" cy="32686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Radar</a:t>
              </a:r>
            </a:p>
          </p:txBody>
        </p:sp>
        <p:cxnSp>
          <p:nvCxnSpPr>
            <p:cNvPr id="120" name="Straight Connector 128">
              <a:extLst>
                <a:ext uri="{FF2B5EF4-FFF2-40B4-BE49-F238E27FC236}">
                  <a16:creationId xmlns:a16="http://schemas.microsoft.com/office/drawing/2014/main" id="{BF26F2C5-4158-284A-79C9-3D15373584D0}"/>
                </a:ext>
              </a:extLst>
            </p:cNvPr>
            <p:cNvCxnSpPr>
              <a:cxnSpLocks/>
            </p:cNvCxnSpPr>
            <p:nvPr/>
          </p:nvCxnSpPr>
          <p:spPr>
            <a:xfrm>
              <a:off x="4097581" y="3789691"/>
              <a:ext cx="0" cy="4320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ysDash"/>
            </a:ln>
            <a:effectLst/>
          </p:spPr>
        </p:cxnSp>
        <p:pic>
          <p:nvPicPr>
            <p:cNvPr id="121" name="Picture 14" descr="Radar meteorológico portátil táctico Serie TK650 EWR">
              <a:extLst>
                <a:ext uri="{FF2B5EF4-FFF2-40B4-BE49-F238E27FC236}">
                  <a16:creationId xmlns:a16="http://schemas.microsoft.com/office/drawing/2014/main" id="{62C6DD36-18D9-3A6D-866C-4D82D16A46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5" t="22428" r="32551" b="37688"/>
            <a:stretch/>
          </p:blipFill>
          <p:spPr bwMode="auto">
            <a:xfrm>
              <a:off x="3892523" y="4395717"/>
              <a:ext cx="468000" cy="454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D6B29B7F-82A5-C1F7-4474-DBF12F3C10C1}"/>
                </a:ext>
              </a:extLst>
            </p:cNvPr>
            <p:cNvCxnSpPr/>
            <p:nvPr/>
          </p:nvCxnSpPr>
          <p:spPr>
            <a:xfrm>
              <a:off x="4276918" y="3406285"/>
              <a:ext cx="828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" descr="C:\Users\m12133\Desktop\新建文件夹 (2)\交换机1.jpg">
              <a:extLst>
                <a:ext uri="{FF2B5EF4-FFF2-40B4-BE49-F238E27FC236}">
                  <a16:creationId xmlns:a16="http://schemas.microsoft.com/office/drawing/2014/main" id="{AA6AC163-DC75-B748-7F25-64AC4AD83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l="14848" r="65000"/>
            <a:stretch>
              <a:fillRect/>
            </a:stretch>
          </p:blipFill>
          <p:spPr bwMode="auto">
            <a:xfrm>
              <a:off x="4177187" y="3295553"/>
              <a:ext cx="223603" cy="209946"/>
            </a:xfrm>
            <a:prstGeom prst="rect">
              <a:avLst/>
            </a:prstGeom>
            <a:noFill/>
          </p:spPr>
        </p:pic>
      </p:grpSp>
      <p:pic>
        <p:nvPicPr>
          <p:cNvPr id="124" name="Picture 12">
            <a:extLst>
              <a:ext uri="{FF2B5EF4-FFF2-40B4-BE49-F238E27FC236}">
                <a16:creationId xmlns:a16="http://schemas.microsoft.com/office/drawing/2014/main" id="{490AE689-FBF9-32B8-485F-77055FF05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85" y="4767353"/>
            <a:ext cx="2103377" cy="150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7"/>
    </mc:Choice>
    <mc:Fallback xmlns="">
      <p:transition spd="slow" advTm="874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26">
            <a:extLst>
              <a:ext uri="{FF2B5EF4-FFF2-40B4-BE49-F238E27FC236}">
                <a16:creationId xmlns:a16="http://schemas.microsoft.com/office/drawing/2014/main" id="{237C322B-FA5D-9E15-F83B-EC07EFEEE2C5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7CA59A96-1FAC-229B-9DFB-77E36AC647CD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796C06-83F5-1449-D580-ECC93B17C07C}"/>
              </a:ext>
            </a:extLst>
          </p:cNvPr>
          <p:cNvSpPr txBox="1"/>
          <p:nvPr/>
        </p:nvSpPr>
        <p:spPr>
          <a:xfrm>
            <a:off x="0" y="6587247"/>
            <a:ext cx="51007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2873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7</a:t>
            </a:r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C5D4112A-8A9E-FD10-8C2D-27C73C793B50}"/>
              </a:ext>
            </a:extLst>
          </p:cNvPr>
          <p:cNvSpPr/>
          <p:nvPr/>
        </p:nvSpPr>
        <p:spPr>
          <a:xfrm>
            <a:off x="399732" y="1008190"/>
            <a:ext cx="9000000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12700">
            <a:solidFill>
              <a:srgbClr val="3AA2E2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B983156-9C18-1BB5-A3F0-34F6D19E8ACA}"/>
              </a:ext>
            </a:extLst>
          </p:cNvPr>
          <p:cNvGrpSpPr/>
          <p:nvPr/>
        </p:nvGrpSpPr>
        <p:grpSpPr>
          <a:xfrm>
            <a:off x="420748" y="769659"/>
            <a:ext cx="4738393" cy="256818"/>
            <a:chOff x="972848" y="2873236"/>
            <a:chExt cx="3037436" cy="247913"/>
          </a:xfrm>
        </p:grpSpPr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A2A05A1-9335-EA4C-7029-52BC49F6374B}"/>
                </a:ext>
              </a:extLst>
            </p:cNvPr>
            <p:cNvSpPr/>
            <p:nvPr/>
          </p:nvSpPr>
          <p:spPr>
            <a:xfrm>
              <a:off x="972848" y="2873236"/>
              <a:ext cx="3037436" cy="208644"/>
            </a:xfrm>
            <a:prstGeom prst="round2SameRect">
              <a:avLst>
                <a:gd name="adj1" fmla="val 26913"/>
                <a:gd name="adj2" fmla="val 0"/>
              </a:avLst>
            </a:prstGeom>
            <a:solidFill>
              <a:srgbClr val="3AA2E2"/>
            </a:solidFill>
            <a:ln>
              <a:solidFill>
                <a:srgbClr val="3AA2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defTabSz="1007943"/>
              <a:r>
                <a:rPr lang="en-US" altLang="ko-KR" sz="1400" b="1" spc="-3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C. Long-range Anti-drone System on Critical Facilities</a:t>
              </a:r>
              <a:endParaRPr lang="ko-KR" altLang="en-US" sz="1400" b="1" spc="-3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자유형 60">
              <a:extLst>
                <a:ext uri="{FF2B5EF4-FFF2-40B4-BE49-F238E27FC236}">
                  <a16:creationId xmlns:a16="http://schemas.microsoft.com/office/drawing/2014/main" id="{4CE50C5C-79D5-2B5B-3443-3EC7AEB1725D}"/>
                </a:ext>
              </a:extLst>
            </p:cNvPr>
            <p:cNvSpPr/>
            <p:nvPr/>
          </p:nvSpPr>
          <p:spPr>
            <a:xfrm rot="5400000">
              <a:off x="984724" y="2872721"/>
              <a:ext cx="247913" cy="248943"/>
            </a:xfrm>
            <a:custGeom>
              <a:avLst/>
              <a:gdLst>
                <a:gd name="connsiteX0" fmla="*/ 1898648 w 1898648"/>
                <a:gd name="connsiteY0" fmla="*/ 0 h 398518"/>
                <a:gd name="connsiteX1" fmla="*/ 1898648 w 1898648"/>
                <a:gd name="connsiteY1" fmla="*/ 398518 h 398518"/>
                <a:gd name="connsiteX2" fmla="*/ 0 w 1898648"/>
                <a:gd name="connsiteY2" fmla="*/ 398518 h 398518"/>
                <a:gd name="connsiteX3" fmla="*/ 0 w 1898648"/>
                <a:gd name="connsiteY3" fmla="*/ 276402 h 39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648" h="398518">
                  <a:moveTo>
                    <a:pt x="1898648" y="0"/>
                  </a:moveTo>
                  <a:lnTo>
                    <a:pt x="1898648" y="398518"/>
                  </a:lnTo>
                  <a:lnTo>
                    <a:pt x="0" y="398518"/>
                  </a:lnTo>
                  <a:lnTo>
                    <a:pt x="0" y="276402"/>
                  </a:lnTo>
                  <a:close/>
                </a:path>
              </a:pathLst>
            </a:custGeom>
            <a:gradFill>
              <a:gsLst>
                <a:gs pos="0">
                  <a:srgbClr val="003D9B">
                    <a:alpha val="38000"/>
                  </a:srgbClr>
                </a:gs>
                <a:gs pos="100000">
                  <a:srgbClr val="003D9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 b="1" spc="-12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DD54E4-9A98-1746-772F-20FC041D5841}"/>
              </a:ext>
            </a:extLst>
          </p:cNvPr>
          <p:cNvSpPr txBox="1"/>
          <p:nvPr/>
        </p:nvSpPr>
        <p:spPr>
          <a:xfrm>
            <a:off x="148199" y="133977"/>
            <a:ext cx="735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System Operation Concept Diagram</a:t>
            </a:r>
            <a:endParaRPr lang="ko-KR" altLang="en-US" sz="2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64B160A-F209-DF6E-9C09-EFCF79D923D8}"/>
              </a:ext>
            </a:extLst>
          </p:cNvPr>
          <p:cNvGrpSpPr/>
          <p:nvPr/>
        </p:nvGrpSpPr>
        <p:grpSpPr>
          <a:xfrm>
            <a:off x="510076" y="1363360"/>
            <a:ext cx="9000000" cy="5072505"/>
            <a:chOff x="-322417" y="622230"/>
            <a:chExt cx="7180417" cy="415854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48113BD-872C-E72B-3656-C6D66EC2D7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0"/>
            <a:stretch/>
          </p:blipFill>
          <p:spPr bwMode="auto">
            <a:xfrm>
              <a:off x="0" y="622230"/>
              <a:ext cx="6858000" cy="4158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FA3ECF54-798D-1535-1A8D-490D6A73B2FC}"/>
                    </a:ext>
                  </a:extLst>
                </p14:cNvPr>
                <p14:cNvContentPartPr/>
                <p14:nvPr/>
              </p14:nvContentPartPr>
              <p14:xfrm>
                <a:off x="1475490" y="2027798"/>
                <a:ext cx="4389120" cy="1372320"/>
              </p14:xfrm>
            </p:contentPart>
          </mc:Choice>
          <mc:Fallback xmlns="">
            <p:pic>
              <p:nvPicPr>
                <p:cNvPr id="35" name="잉크 34">
                  <a:extLst>
                    <a:ext uri="{FF2B5EF4-FFF2-40B4-BE49-F238E27FC236}">
                      <a16:creationId xmlns:a16="http://schemas.microsoft.com/office/drawing/2014/main" id="{09373891-574A-4F71-971E-ECF0FCEFEA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66490" y="2018798"/>
                  <a:ext cx="4406760" cy="13899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" name="Oval 321">
              <a:extLst>
                <a:ext uri="{FF2B5EF4-FFF2-40B4-BE49-F238E27FC236}">
                  <a16:creationId xmlns:a16="http://schemas.microsoft.com/office/drawing/2014/main" id="{DD1E6A97-92F5-D349-FFEE-F7AB996B99A9}"/>
                </a:ext>
              </a:extLst>
            </p:cNvPr>
            <p:cNvSpPr/>
            <p:nvPr/>
          </p:nvSpPr>
          <p:spPr>
            <a:xfrm>
              <a:off x="575573" y="1895798"/>
              <a:ext cx="1188000" cy="1296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 w="12700">
              <a:solidFill>
                <a:schemeClr val="bg1">
                  <a:lumMod val="75000"/>
                </a:schemeClr>
              </a:solidFill>
              <a:prstDash val="sysDash"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8DDA8A5-2A53-CB30-5252-327AB8DA85F7}"/>
                </a:ext>
              </a:extLst>
            </p:cNvPr>
            <p:cNvGrpSpPr/>
            <p:nvPr/>
          </p:nvGrpSpPr>
          <p:grpSpPr>
            <a:xfrm>
              <a:off x="1465093" y="1465993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89" name="Oval 38">
                <a:extLst>
                  <a:ext uri="{FF2B5EF4-FFF2-40B4-BE49-F238E27FC236}">
                    <a16:creationId xmlns:a16="http://schemas.microsoft.com/office/drawing/2014/main" id="{62192F26-6420-AEBE-17AE-87CA2519D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90" name="Oval 321">
                <a:extLst>
                  <a:ext uri="{FF2B5EF4-FFF2-40B4-BE49-F238E27FC236}">
                    <a16:creationId xmlns:a16="http://schemas.microsoft.com/office/drawing/2014/main" id="{A601BC7D-4B78-D92E-E0DA-D51C6FF3C2D4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09DDEF6C-F003-3426-EC2A-F0D1036E98F6}"/>
                </a:ext>
              </a:extLst>
            </p:cNvPr>
            <p:cNvGrpSpPr/>
            <p:nvPr/>
          </p:nvGrpSpPr>
          <p:grpSpPr>
            <a:xfrm>
              <a:off x="2564502" y="1305054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84" name="Oval 38">
                <a:extLst>
                  <a:ext uri="{FF2B5EF4-FFF2-40B4-BE49-F238E27FC236}">
                    <a16:creationId xmlns:a16="http://schemas.microsoft.com/office/drawing/2014/main" id="{14DF2C24-6A74-285F-7AD0-547C833A7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88" name="Oval 321">
                <a:extLst>
                  <a:ext uri="{FF2B5EF4-FFF2-40B4-BE49-F238E27FC236}">
                    <a16:creationId xmlns:a16="http://schemas.microsoft.com/office/drawing/2014/main" id="{40D795B3-9492-9A19-2CE4-2F16F7A2229E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7B71AEF-E1D4-E163-19E4-39FC57764BEC}"/>
                </a:ext>
              </a:extLst>
            </p:cNvPr>
            <p:cNvGrpSpPr/>
            <p:nvPr/>
          </p:nvGrpSpPr>
          <p:grpSpPr>
            <a:xfrm>
              <a:off x="3591749" y="1085400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82" name="Oval 38">
                <a:extLst>
                  <a:ext uri="{FF2B5EF4-FFF2-40B4-BE49-F238E27FC236}">
                    <a16:creationId xmlns:a16="http://schemas.microsoft.com/office/drawing/2014/main" id="{2835CDE3-91B5-10AC-F4D8-619882E86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83" name="Oval 321">
                <a:extLst>
                  <a:ext uri="{FF2B5EF4-FFF2-40B4-BE49-F238E27FC236}">
                    <a16:creationId xmlns:a16="http://schemas.microsoft.com/office/drawing/2014/main" id="{F53F2983-4544-DAF1-EC35-0FDA5F7ADBF8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0D270E7-5AC6-1C2F-A5FE-526A8B96289A}"/>
                </a:ext>
              </a:extLst>
            </p:cNvPr>
            <p:cNvGrpSpPr/>
            <p:nvPr/>
          </p:nvGrpSpPr>
          <p:grpSpPr>
            <a:xfrm>
              <a:off x="4609373" y="1160588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80" name="Oval 38">
                <a:extLst>
                  <a:ext uri="{FF2B5EF4-FFF2-40B4-BE49-F238E27FC236}">
                    <a16:creationId xmlns:a16="http://schemas.microsoft.com/office/drawing/2014/main" id="{FC6DDC52-2D70-1FE4-4022-60B2F53B2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81" name="Oval 321">
                <a:extLst>
                  <a:ext uri="{FF2B5EF4-FFF2-40B4-BE49-F238E27FC236}">
                    <a16:creationId xmlns:a16="http://schemas.microsoft.com/office/drawing/2014/main" id="{CD12C71C-AB0F-37D4-D63B-59FDF22052AA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8691BA7-DF34-9E9A-5D8B-61156E1F653E}"/>
                </a:ext>
              </a:extLst>
            </p:cNvPr>
            <p:cNvGrpSpPr/>
            <p:nvPr/>
          </p:nvGrpSpPr>
          <p:grpSpPr>
            <a:xfrm>
              <a:off x="5524949" y="1629036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72" name="Oval 38">
                <a:extLst>
                  <a:ext uri="{FF2B5EF4-FFF2-40B4-BE49-F238E27FC236}">
                    <a16:creationId xmlns:a16="http://schemas.microsoft.com/office/drawing/2014/main" id="{78EB6E34-DE46-0500-2F7E-317130D26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79" name="Oval 321">
                <a:extLst>
                  <a:ext uri="{FF2B5EF4-FFF2-40B4-BE49-F238E27FC236}">
                    <a16:creationId xmlns:a16="http://schemas.microsoft.com/office/drawing/2014/main" id="{E67218EB-A5A5-C737-9AC9-EA15F4BDF176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E5355A86-2912-636C-8932-692140845E3D}"/>
                </a:ext>
              </a:extLst>
            </p:cNvPr>
            <p:cNvGrpSpPr/>
            <p:nvPr/>
          </p:nvGrpSpPr>
          <p:grpSpPr>
            <a:xfrm>
              <a:off x="4902734" y="2286765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69" name="Oval 38">
                <a:extLst>
                  <a:ext uri="{FF2B5EF4-FFF2-40B4-BE49-F238E27FC236}">
                    <a16:creationId xmlns:a16="http://schemas.microsoft.com/office/drawing/2014/main" id="{484EE8E2-7434-A4A0-36D5-24C3BED64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70" name="Oval 321">
                <a:extLst>
                  <a:ext uri="{FF2B5EF4-FFF2-40B4-BE49-F238E27FC236}">
                    <a16:creationId xmlns:a16="http://schemas.microsoft.com/office/drawing/2014/main" id="{58638E62-FCAE-C7D1-3387-82774F172E10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4026A35-E68A-E997-4810-B88B8C9B30CF}"/>
                </a:ext>
              </a:extLst>
            </p:cNvPr>
            <p:cNvGrpSpPr/>
            <p:nvPr/>
          </p:nvGrpSpPr>
          <p:grpSpPr>
            <a:xfrm>
              <a:off x="3858276" y="2702097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65" name="Oval 38">
                <a:extLst>
                  <a:ext uri="{FF2B5EF4-FFF2-40B4-BE49-F238E27FC236}">
                    <a16:creationId xmlns:a16="http://schemas.microsoft.com/office/drawing/2014/main" id="{4D74304E-B4C1-023E-B5C5-4819ACE6D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381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67" name="Oval 321">
                <a:extLst>
                  <a:ext uri="{FF2B5EF4-FFF2-40B4-BE49-F238E27FC236}">
                    <a16:creationId xmlns:a16="http://schemas.microsoft.com/office/drawing/2014/main" id="{5E0033C9-049E-D1B4-2648-D6D8C5EC9C36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D0C9BC6B-F9BE-E695-8542-05A32096A966}"/>
                </a:ext>
              </a:extLst>
            </p:cNvPr>
            <p:cNvGrpSpPr/>
            <p:nvPr/>
          </p:nvGrpSpPr>
          <p:grpSpPr>
            <a:xfrm>
              <a:off x="2791580" y="2980853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62" name="Oval 38">
                <a:extLst>
                  <a:ext uri="{FF2B5EF4-FFF2-40B4-BE49-F238E27FC236}">
                    <a16:creationId xmlns:a16="http://schemas.microsoft.com/office/drawing/2014/main" id="{5E4B114B-D0A0-2DDB-4C8C-8B11BA6A6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64" name="Oval 321">
                <a:extLst>
                  <a:ext uri="{FF2B5EF4-FFF2-40B4-BE49-F238E27FC236}">
                    <a16:creationId xmlns:a16="http://schemas.microsoft.com/office/drawing/2014/main" id="{9D997C0C-C212-BBC9-6817-A0AF13ED28D8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1594D4A7-02CF-C7C3-BDF9-0130412FBEAA}"/>
                </a:ext>
              </a:extLst>
            </p:cNvPr>
            <p:cNvGrpSpPr/>
            <p:nvPr/>
          </p:nvGrpSpPr>
          <p:grpSpPr>
            <a:xfrm>
              <a:off x="1647552" y="2970179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59" name="Oval 38">
                <a:extLst>
                  <a:ext uri="{FF2B5EF4-FFF2-40B4-BE49-F238E27FC236}">
                    <a16:creationId xmlns:a16="http://schemas.microsoft.com/office/drawing/2014/main" id="{46760A0D-4C76-32A8-AF3B-60EB8E23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381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60" name="Oval 321">
                <a:extLst>
                  <a:ext uri="{FF2B5EF4-FFF2-40B4-BE49-F238E27FC236}">
                    <a16:creationId xmlns:a16="http://schemas.microsoft.com/office/drawing/2014/main" id="{114FA8EE-1859-60D6-BE1E-C3A1601770AF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9007C557-2DFE-DB7D-2D57-FB98AB1863BD}"/>
                    </a:ext>
                  </a:extLst>
                </p14:cNvPr>
                <p14:cNvContentPartPr/>
                <p14:nvPr/>
              </p14:nvContentPartPr>
              <p14:xfrm>
                <a:off x="54930" y="3181598"/>
                <a:ext cx="1526760" cy="573120"/>
              </p14:xfrm>
            </p:contentPart>
          </mc:Choice>
          <mc:Fallback xmlns="">
            <p:pic>
              <p:nvPicPr>
                <p:cNvPr id="72" name="잉크 71">
                  <a:extLst>
                    <a:ext uri="{FF2B5EF4-FFF2-40B4-BE49-F238E27FC236}">
                      <a16:creationId xmlns:a16="http://schemas.microsoft.com/office/drawing/2014/main" id="{5CF2D93C-B6BB-443D-9631-3D2A68023B8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930" y="3172598"/>
                  <a:ext cx="1544400" cy="590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DD40C3E-9E8D-FEF8-1D17-A5B176E59DBF}"/>
                </a:ext>
              </a:extLst>
            </p:cNvPr>
            <p:cNvGrpSpPr/>
            <p:nvPr/>
          </p:nvGrpSpPr>
          <p:grpSpPr>
            <a:xfrm>
              <a:off x="678429" y="3238612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57" name="Oval 38">
                <a:extLst>
                  <a:ext uri="{FF2B5EF4-FFF2-40B4-BE49-F238E27FC236}">
                    <a16:creationId xmlns:a16="http://schemas.microsoft.com/office/drawing/2014/main" id="{D0005B41-98EA-E065-634E-5202029B1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58" name="Oval 321">
                <a:extLst>
                  <a:ext uri="{FF2B5EF4-FFF2-40B4-BE49-F238E27FC236}">
                    <a16:creationId xmlns:a16="http://schemas.microsoft.com/office/drawing/2014/main" id="{C856808B-1652-5CD1-5ECC-738748F5A604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780DE5BE-1A8F-321F-22B9-E393ADEA433A}"/>
                </a:ext>
              </a:extLst>
            </p:cNvPr>
            <p:cNvGrpSpPr/>
            <p:nvPr/>
          </p:nvGrpSpPr>
          <p:grpSpPr>
            <a:xfrm>
              <a:off x="-322417" y="2304188"/>
              <a:ext cx="1188000" cy="1296000"/>
              <a:chOff x="779730" y="4876800"/>
              <a:chExt cx="1188000" cy="1296000"/>
            </a:xfrm>
            <a:solidFill>
              <a:srgbClr val="FFFFFF">
                <a:alpha val="30196"/>
              </a:srgbClr>
            </a:solidFill>
          </p:grpSpPr>
          <p:sp>
            <p:nvSpPr>
              <p:cNvPr id="55" name="Oval 38">
                <a:extLst>
                  <a:ext uri="{FF2B5EF4-FFF2-40B4-BE49-F238E27FC236}">
                    <a16:creationId xmlns:a16="http://schemas.microsoft.com/office/drawing/2014/main" id="{4E04B135-7B24-A46E-D644-49A8BE2F4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613" y="5457930"/>
                <a:ext cx="150813" cy="150812"/>
              </a:xfrm>
              <a:prstGeom prst="ellipse">
                <a:avLst/>
              </a:prstGeom>
              <a:grpFill/>
              <a:ln w="12700" cmpd="dbl" algn="ctr">
                <a:solidFill>
                  <a:srgbClr val="CC0000"/>
                </a:solidFill>
                <a:round/>
                <a:headEnd/>
                <a:tailEnd/>
              </a:ln>
              <a:scene3d>
                <a:camera prst="perspectiveRelaxed"/>
                <a:lightRig rig="threePt" dir="t"/>
              </a:scene3d>
            </p:spPr>
            <p:txBody>
              <a:bodyPr wrap="none" lIns="0" tIns="0" rIns="0" bIns="0" anchor="ctr"/>
              <a:lstStyle>
                <a:lvl1pPr>
                  <a:spcBef>
                    <a:spcPts val="15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3pPr>
                <a:lvl4pPr marL="16002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4pPr>
                <a:lvl5pPr marL="2057400" indent="-228600"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HY견고딕" panose="02030600000101010101" pitchFamily="18" charset="-127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605">
                  <a:solidFill>
                    <a:srgbClr val="004785"/>
                  </a:solidFill>
                </a:endParaRPr>
              </a:p>
            </p:txBody>
          </p:sp>
          <p:sp>
            <p:nvSpPr>
              <p:cNvPr id="56" name="Oval 321">
                <a:extLst>
                  <a:ext uri="{FF2B5EF4-FFF2-40B4-BE49-F238E27FC236}">
                    <a16:creationId xmlns:a16="http://schemas.microsoft.com/office/drawing/2014/main" id="{557E02C0-4425-3BA1-7D6D-C3E04BCCA90D}"/>
                  </a:ext>
                </a:extLst>
              </p:cNvPr>
              <p:cNvSpPr/>
              <p:nvPr/>
            </p:nvSpPr>
            <p:spPr>
              <a:xfrm>
                <a:off x="779730" y="4876800"/>
                <a:ext cx="1188000" cy="1296000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8" dirty="0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9605F86C-B23F-E9C5-5901-3E30A5595B73}"/>
                    </a:ext>
                  </a:extLst>
                </p14:cNvPr>
                <p14:cNvContentPartPr/>
                <p14:nvPr/>
              </p14:nvContentPartPr>
              <p14:xfrm>
                <a:off x="18570" y="1447118"/>
                <a:ext cx="6622200" cy="275544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9605F86C-B23F-E9C5-5901-3E30A5595B7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90" y="1439739"/>
                  <a:ext cx="6636273" cy="276990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48176BBE-6F62-1663-5C13-E3B7EE97B1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39843" y="2501664"/>
              <a:ext cx="1582725" cy="24207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 algn="ctr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4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Critical Facilities</a:t>
              </a:r>
            </a:p>
          </p:txBody>
        </p:sp>
        <p:sp>
          <p:nvSpPr>
            <p:cNvPr id="34" name="Line 275">
              <a:extLst>
                <a:ext uri="{FF2B5EF4-FFF2-40B4-BE49-F238E27FC236}">
                  <a16:creationId xmlns:a16="http://schemas.microsoft.com/office/drawing/2014/main" id="{2594D8EC-2CDB-FEC1-4EFF-3AB0EAD777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0786" y="2569129"/>
              <a:ext cx="1152000" cy="12496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oval" w="sm" len="sm"/>
              <a:tailEnd type="oval" w="sm" len="sm"/>
            </a:ln>
            <a:effectLst>
              <a:outerShdw dist="38100" sx="1000" sy="1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16052" tIns="9631" rIns="16052" bIns="9631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5613" indent="1588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2813" indent="1588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0013" indent="1588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7213" indent="1588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800" b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defRPr/>
              </a:pPr>
              <a:endParaRPr lang="ko-KR" altLang="en-US" sz="2497" b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9D0F858F-9204-57B4-C590-127B8A7985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0462" y="2644679"/>
              <a:ext cx="941199" cy="279237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Jammer</a:t>
              </a:r>
            </a:p>
          </p:txBody>
        </p:sp>
        <p:sp>
          <p:nvSpPr>
            <p:cNvPr id="53" name="Oval 38">
              <a:extLst>
                <a:ext uri="{FF2B5EF4-FFF2-40B4-BE49-F238E27FC236}">
                  <a16:creationId xmlns:a16="http://schemas.microsoft.com/office/drawing/2014/main" id="{498375A9-9ADB-7F78-9646-35E03675E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008" y="2546887"/>
              <a:ext cx="150813" cy="150812"/>
            </a:xfrm>
            <a:prstGeom prst="ellipse">
              <a:avLst/>
            </a:prstGeom>
            <a:solidFill>
              <a:srgbClr val="FFCC00"/>
            </a:solidFill>
            <a:ln w="38100" cmpd="dbl" algn="ctr">
              <a:solidFill>
                <a:srgbClr val="CC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ts val="1500"/>
                </a:spcBef>
                <a:buClr>
                  <a:schemeClr val="tx1"/>
                </a:buClr>
                <a:buFont typeface="Wingdings" panose="05000000000000000000" pitchFamily="2" charset="2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1pPr>
              <a:lvl2pPr marL="742950" indent="-285750">
                <a:spcBef>
                  <a:spcPts val="1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2pPr>
              <a:lvl3pPr marL="11430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3pPr>
              <a:lvl4pPr marL="16002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4pPr>
              <a:lvl5pPr marL="20574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endParaRPr lang="ko-KR" altLang="en-US" sz="1605">
                <a:solidFill>
                  <a:srgbClr val="004785"/>
                </a:solidFill>
              </a:endParaRPr>
            </a:p>
          </p:txBody>
        </p:sp>
        <p:sp>
          <p:nvSpPr>
            <p:cNvPr id="54" name="Rectangle 25">
              <a:extLst>
                <a:ext uri="{FF2B5EF4-FFF2-40B4-BE49-F238E27FC236}">
                  <a16:creationId xmlns:a16="http://schemas.microsoft.com/office/drawing/2014/main" id="{E8F32302-58C9-0268-D2A8-F61AC5A838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92088" y="1750110"/>
              <a:ext cx="1296000" cy="2420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 algn="ctr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4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Perimeter</a:t>
              </a:r>
            </a:p>
          </p:txBody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AA4C85ED-B810-A141-BC9F-6C1615E0B5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5861" y="2284521"/>
              <a:ext cx="1494813" cy="263951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Radius : 2km</a:t>
              </a:r>
            </a:p>
          </p:txBody>
        </p:sp>
      </p:grpSp>
      <p:sp>
        <p:nvSpPr>
          <p:cNvPr id="91" name="이등변 삼각형 90">
            <a:extLst>
              <a:ext uri="{FF2B5EF4-FFF2-40B4-BE49-F238E27FC236}">
                <a16:creationId xmlns:a16="http://schemas.microsoft.com/office/drawing/2014/main" id="{86E94BF9-ECCB-2FCA-54E9-AD5954AF0669}"/>
              </a:ext>
            </a:extLst>
          </p:cNvPr>
          <p:cNvSpPr/>
          <p:nvPr/>
        </p:nvSpPr>
        <p:spPr>
          <a:xfrm rot="11805630" flipH="1">
            <a:off x="1871541" y="2239570"/>
            <a:ext cx="728727" cy="1396865"/>
          </a:xfrm>
          <a:prstGeom prst="triangle">
            <a:avLst>
              <a:gd name="adj" fmla="val 99379"/>
            </a:avLst>
          </a:prstGeom>
          <a:solidFill>
            <a:srgbClr val="FFFF00">
              <a:alpha val="30196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5" dirty="0"/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id="{C2165BDF-9D3D-5876-09AC-FFC50832E376}"/>
              </a:ext>
            </a:extLst>
          </p:cNvPr>
          <p:cNvSpPr/>
          <p:nvPr/>
        </p:nvSpPr>
        <p:spPr bwMode="auto">
          <a:xfrm>
            <a:off x="2016626" y="1879099"/>
            <a:ext cx="824189" cy="5188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5" dirty="0"/>
          </a:p>
        </p:txBody>
      </p:sp>
      <p:pic>
        <p:nvPicPr>
          <p:cNvPr id="99" name="Picture 12" descr="product_um-6">
            <a:extLst>
              <a:ext uri="{FF2B5EF4-FFF2-40B4-BE49-F238E27FC236}">
                <a16:creationId xmlns:a16="http://schemas.microsoft.com/office/drawing/2014/main" id="{36611474-2FBF-D6D2-1954-3A8870E5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60" y="1981577"/>
            <a:ext cx="618142" cy="31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8D89607D-0431-8A2B-20C2-4F4BEBFDF103}"/>
              </a:ext>
            </a:extLst>
          </p:cNvPr>
          <p:cNvGrpSpPr/>
          <p:nvPr/>
        </p:nvGrpSpPr>
        <p:grpSpPr>
          <a:xfrm>
            <a:off x="5901192" y="4196268"/>
            <a:ext cx="3521938" cy="2137156"/>
            <a:chOff x="2712720" y="1242914"/>
            <a:chExt cx="4056290" cy="3724275"/>
          </a:xfrm>
        </p:grpSpPr>
        <p:sp>
          <p:nvSpPr>
            <p:cNvPr id="145" name="Rectangle 165">
              <a:extLst>
                <a:ext uri="{FF2B5EF4-FFF2-40B4-BE49-F238E27FC236}">
                  <a16:creationId xmlns:a16="http://schemas.microsoft.com/office/drawing/2014/main" id="{81627707-811B-4BD2-7889-D2C244472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720" y="1242914"/>
              <a:ext cx="4056290" cy="3724275"/>
            </a:xfrm>
            <a:prstGeom prst="rect">
              <a:avLst/>
            </a:prstGeom>
            <a:pattFill prst="pct25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lIns="101904" tIns="50952" rIns="101904" bIns="50952" anchor="ctr"/>
            <a:lstStyle/>
            <a:p>
              <a:pPr algn="ctr" defTabSz="914217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000" ker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46" name="Straight Connector 130">
              <a:extLst>
                <a:ext uri="{FF2B5EF4-FFF2-40B4-BE49-F238E27FC236}">
                  <a16:creationId xmlns:a16="http://schemas.microsoft.com/office/drawing/2014/main" id="{0660FF0B-595C-96C8-C2D4-749F7995F81E}"/>
                </a:ext>
              </a:extLst>
            </p:cNvPr>
            <p:cNvCxnSpPr>
              <a:cxnSpLocks/>
            </p:cNvCxnSpPr>
            <p:nvPr/>
          </p:nvCxnSpPr>
          <p:spPr>
            <a:xfrm>
              <a:off x="3296507" y="3789691"/>
              <a:ext cx="1944000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47" name="직사각형 146">
              <a:extLst>
                <a:ext uri="{FF2B5EF4-FFF2-40B4-BE49-F238E27FC236}">
                  <a16:creationId xmlns:a16="http://schemas.microsoft.com/office/drawing/2014/main" id="{9BC5C80C-0FF8-5E10-7413-D2509F96F603}"/>
                </a:ext>
              </a:extLst>
            </p:cNvPr>
            <p:cNvSpPr/>
            <p:nvPr/>
          </p:nvSpPr>
          <p:spPr>
            <a:xfrm>
              <a:off x="5239090" y="3050110"/>
              <a:ext cx="390959" cy="20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48" name="Straight Connector 129">
              <a:extLst>
                <a:ext uri="{FF2B5EF4-FFF2-40B4-BE49-F238E27FC236}">
                  <a16:creationId xmlns:a16="http://schemas.microsoft.com/office/drawing/2014/main" id="{4B663BCE-35B7-1663-C4E7-B67775D722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89" y="3004526"/>
              <a:ext cx="0" cy="39600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ysDash"/>
            </a:ln>
            <a:effectLst/>
          </p:spPr>
        </p:cxnSp>
        <p:pic>
          <p:nvPicPr>
            <p:cNvPr id="149" name="Picture 3">
              <a:extLst>
                <a:ext uri="{FF2B5EF4-FFF2-40B4-BE49-F238E27FC236}">
                  <a16:creationId xmlns:a16="http://schemas.microsoft.com/office/drawing/2014/main" id="{B13F3D83-EDD9-DB30-2F1F-FE5E14B66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505824" y="3307334"/>
              <a:ext cx="1106350" cy="649703"/>
            </a:xfrm>
            <a:prstGeom prst="rect">
              <a:avLst/>
            </a:prstGeom>
            <a:noFill/>
          </p:spPr>
        </p:pic>
        <p:pic>
          <p:nvPicPr>
            <p:cNvPr id="150" name="Picture 1" descr="C:\Users\m12133\Desktop\新建文件夹 (2)\交换机1.jpg">
              <a:extLst>
                <a:ext uri="{FF2B5EF4-FFF2-40B4-BE49-F238E27FC236}">
                  <a16:creationId xmlns:a16="http://schemas.microsoft.com/office/drawing/2014/main" id="{D5FF0449-EA3A-6C9E-3328-5F77414DC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 l="14848" r="65000"/>
            <a:stretch>
              <a:fillRect/>
            </a:stretch>
          </p:blipFill>
          <p:spPr bwMode="auto">
            <a:xfrm>
              <a:off x="4629118" y="3694878"/>
              <a:ext cx="223603" cy="209946"/>
            </a:xfrm>
            <a:prstGeom prst="rect">
              <a:avLst/>
            </a:prstGeom>
            <a:noFill/>
          </p:spPr>
        </p:pic>
        <p:cxnSp>
          <p:nvCxnSpPr>
            <p:cNvPr id="151" name="Straight Connector 127">
              <a:extLst>
                <a:ext uri="{FF2B5EF4-FFF2-40B4-BE49-F238E27FC236}">
                  <a16:creationId xmlns:a16="http://schemas.microsoft.com/office/drawing/2014/main" id="{ADF9AD46-598B-0D89-9627-9D25E172421D}"/>
                </a:ext>
              </a:extLst>
            </p:cNvPr>
            <p:cNvCxnSpPr>
              <a:cxnSpLocks/>
            </p:cNvCxnSpPr>
            <p:nvPr/>
          </p:nvCxnSpPr>
          <p:spPr>
            <a:xfrm>
              <a:off x="5239090" y="3413905"/>
              <a:ext cx="0" cy="38340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52" name="Straight Connector 128">
              <a:extLst>
                <a:ext uri="{FF2B5EF4-FFF2-40B4-BE49-F238E27FC236}">
                  <a16:creationId xmlns:a16="http://schemas.microsoft.com/office/drawing/2014/main" id="{310456B5-F3D4-4DBE-C6E7-BBAA9988AF33}"/>
                </a:ext>
              </a:extLst>
            </p:cNvPr>
            <p:cNvCxnSpPr>
              <a:cxnSpLocks/>
            </p:cNvCxnSpPr>
            <p:nvPr/>
          </p:nvCxnSpPr>
          <p:spPr>
            <a:xfrm>
              <a:off x="3316271" y="3797311"/>
              <a:ext cx="0" cy="4680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ysDash"/>
            </a:ln>
            <a:effectLst/>
          </p:spPr>
        </p:cxnSp>
        <p:pic>
          <p:nvPicPr>
            <p:cNvPr id="153" name="그림 73">
              <a:extLst>
                <a:ext uri="{FF2B5EF4-FFF2-40B4-BE49-F238E27FC236}">
                  <a16:creationId xmlns:a16="http://schemas.microsoft.com/office/drawing/2014/main" id="{3608829F-B331-DE09-E17C-01F499DE1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471" y="1638225"/>
              <a:ext cx="507968" cy="419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그림 74">
              <a:extLst>
                <a:ext uri="{FF2B5EF4-FFF2-40B4-BE49-F238E27FC236}">
                  <a16:creationId xmlns:a16="http://schemas.microsoft.com/office/drawing/2014/main" id="{742AADF3-B48C-68D6-FF89-9E4DD5968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079" y="2044971"/>
              <a:ext cx="385611" cy="96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62797C47-407F-4CD9-B208-1AC88BAF2F31}"/>
                </a:ext>
              </a:extLst>
            </p:cNvPr>
            <p:cNvSpPr/>
            <p:nvPr/>
          </p:nvSpPr>
          <p:spPr>
            <a:xfrm>
              <a:off x="3271980" y="2368509"/>
              <a:ext cx="1032754" cy="13849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9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Jammer</a:t>
              </a:r>
              <a:endParaRPr kumimoji="1" lang="en-US" altLang="ko-KR" sz="9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77B864F7-99EF-5ABD-AE04-AD968E1F6DE7}"/>
                </a:ext>
              </a:extLst>
            </p:cNvPr>
            <p:cNvSpPr/>
            <p:nvPr/>
          </p:nvSpPr>
          <p:spPr>
            <a:xfrm>
              <a:off x="5236009" y="2683161"/>
              <a:ext cx="95506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9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Integrated Control  System</a:t>
              </a:r>
              <a:endParaRPr kumimoji="1" lang="en-US" altLang="ko-KR" sz="9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pic>
          <p:nvPicPr>
            <p:cNvPr id="157" name="Picture 36">
              <a:extLst>
                <a:ext uri="{FF2B5EF4-FFF2-40B4-BE49-F238E27FC236}">
                  <a16:creationId xmlns:a16="http://schemas.microsoft.com/office/drawing/2014/main" id="{E4904D12-D8F0-8E56-CCEB-735D3D10D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720" y="2812984"/>
              <a:ext cx="681451" cy="61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4044EA70-3202-2FD5-BB6E-5D2E356C967A}"/>
                </a:ext>
              </a:extLst>
            </p:cNvPr>
            <p:cNvSpPr/>
            <p:nvPr/>
          </p:nvSpPr>
          <p:spPr>
            <a:xfrm>
              <a:off x="5798353" y="4017103"/>
              <a:ext cx="639856" cy="53634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Control Center</a:t>
              </a:r>
            </a:p>
          </p:txBody>
        </p:sp>
        <p:cxnSp>
          <p:nvCxnSpPr>
            <p:cNvPr id="159" name="연결선: 꺾임 158">
              <a:extLst>
                <a:ext uri="{FF2B5EF4-FFF2-40B4-BE49-F238E27FC236}">
                  <a16:creationId xmlns:a16="http://schemas.microsoft.com/office/drawing/2014/main" id="{6B078BC4-5B2E-ECD0-9D23-BFC800464343}"/>
                </a:ext>
              </a:extLst>
            </p:cNvPr>
            <p:cNvCxnSpPr>
              <a:cxnSpLocks/>
              <a:endCxn id="153" idx="2"/>
            </p:cNvCxnSpPr>
            <p:nvPr/>
          </p:nvCxnSpPr>
          <p:spPr>
            <a:xfrm flipV="1">
              <a:off x="4511201" y="2057784"/>
              <a:ext cx="608254" cy="254573"/>
            </a:xfrm>
            <a:prstGeom prst="bentConnector2">
              <a:avLst/>
            </a:prstGeom>
            <a:ln w="19050">
              <a:solidFill>
                <a:srgbClr val="25406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연결선: 꺾임 159">
              <a:extLst>
                <a:ext uri="{FF2B5EF4-FFF2-40B4-BE49-F238E27FC236}">
                  <a16:creationId xmlns:a16="http://schemas.microsoft.com/office/drawing/2014/main" id="{94B852CE-9169-63D1-9507-9CF3C3A28350}"/>
                </a:ext>
              </a:extLst>
            </p:cNvPr>
            <p:cNvCxnSpPr>
              <a:cxnSpLocks/>
              <a:endCxn id="162" idx="4"/>
            </p:cNvCxnSpPr>
            <p:nvPr/>
          </p:nvCxnSpPr>
          <p:spPr>
            <a:xfrm flipV="1">
              <a:off x="4511201" y="2041799"/>
              <a:ext cx="724807" cy="334631"/>
            </a:xfrm>
            <a:prstGeom prst="bentConnector2">
              <a:avLst/>
            </a:prstGeom>
            <a:ln w="19050">
              <a:solidFill>
                <a:srgbClr val="25406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타원 160">
              <a:extLst>
                <a:ext uri="{FF2B5EF4-FFF2-40B4-BE49-F238E27FC236}">
                  <a16:creationId xmlns:a16="http://schemas.microsoft.com/office/drawing/2014/main" id="{D614E6C1-8AC0-52FD-313E-AABDB13FE424}"/>
                </a:ext>
              </a:extLst>
            </p:cNvPr>
            <p:cNvSpPr/>
            <p:nvPr/>
          </p:nvSpPr>
          <p:spPr>
            <a:xfrm>
              <a:off x="5085478" y="1921298"/>
              <a:ext cx="72000" cy="72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2" name="타원 161">
              <a:extLst>
                <a:ext uri="{FF2B5EF4-FFF2-40B4-BE49-F238E27FC236}">
                  <a16:creationId xmlns:a16="http://schemas.microsoft.com/office/drawing/2014/main" id="{301DA77C-E47A-82AB-7857-4AE03A4205E8}"/>
                </a:ext>
              </a:extLst>
            </p:cNvPr>
            <p:cNvSpPr/>
            <p:nvPr/>
          </p:nvSpPr>
          <p:spPr>
            <a:xfrm>
              <a:off x="5200008" y="1969799"/>
              <a:ext cx="72000" cy="72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3" name="연결선: 꺾임 162">
              <a:extLst>
                <a:ext uri="{FF2B5EF4-FFF2-40B4-BE49-F238E27FC236}">
                  <a16:creationId xmlns:a16="http://schemas.microsoft.com/office/drawing/2014/main" id="{89C1E3D8-8DF4-DC8E-DEED-8CD1D04D8827}"/>
                </a:ext>
              </a:extLst>
            </p:cNvPr>
            <p:cNvCxnSpPr>
              <a:cxnSpLocks/>
              <a:endCxn id="164" idx="4"/>
            </p:cNvCxnSpPr>
            <p:nvPr/>
          </p:nvCxnSpPr>
          <p:spPr>
            <a:xfrm flipV="1">
              <a:off x="4510110" y="2061335"/>
              <a:ext cx="506278" cy="163705"/>
            </a:xfrm>
            <a:prstGeom prst="bentConnector2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타원 163">
              <a:extLst>
                <a:ext uri="{FF2B5EF4-FFF2-40B4-BE49-F238E27FC236}">
                  <a16:creationId xmlns:a16="http://schemas.microsoft.com/office/drawing/2014/main" id="{16D39A3C-5CA9-B736-A789-D0F404267292}"/>
                </a:ext>
              </a:extLst>
            </p:cNvPr>
            <p:cNvSpPr/>
            <p:nvPr/>
          </p:nvSpPr>
          <p:spPr>
            <a:xfrm>
              <a:off x="4980388" y="1989335"/>
              <a:ext cx="72000" cy="72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5" name="직사각형 164">
              <a:extLst>
                <a:ext uri="{FF2B5EF4-FFF2-40B4-BE49-F238E27FC236}">
                  <a16:creationId xmlns:a16="http://schemas.microsoft.com/office/drawing/2014/main" id="{A276CFC8-79F8-3E11-50F8-9AC4056AC86C}"/>
                </a:ext>
              </a:extLst>
            </p:cNvPr>
            <p:cNvSpPr/>
            <p:nvPr/>
          </p:nvSpPr>
          <p:spPr>
            <a:xfrm>
              <a:off x="4146329" y="1721711"/>
              <a:ext cx="724807" cy="15388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Antenna</a:t>
              </a:r>
              <a:endParaRPr kumimoji="1" lang="en-US" altLang="ko-KR" sz="10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1143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pic>
          <p:nvPicPr>
            <p:cNvPr id="166" name="그림 165">
              <a:extLst>
                <a:ext uri="{FF2B5EF4-FFF2-40B4-BE49-F238E27FC236}">
                  <a16:creationId xmlns:a16="http://schemas.microsoft.com/office/drawing/2014/main" id="{7BC6C70E-D91B-15BD-047D-41034A80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96428" y="1365471"/>
              <a:ext cx="986110" cy="1044000"/>
            </a:xfrm>
            <a:prstGeom prst="rect">
              <a:avLst/>
            </a:prstGeom>
          </p:spPr>
        </p:pic>
        <p:pic>
          <p:nvPicPr>
            <p:cNvPr id="167" name="그림 166" descr="카메라, 전자기기이(가) 표시된 사진&#10;&#10;자동 생성된 설명">
              <a:extLst>
                <a:ext uri="{FF2B5EF4-FFF2-40B4-BE49-F238E27FC236}">
                  <a16:creationId xmlns:a16="http://schemas.microsoft.com/office/drawing/2014/main" id="{2BC92D96-8D09-7191-6400-6E643EE2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979" y="4421118"/>
              <a:ext cx="665332" cy="413592"/>
            </a:xfrm>
            <a:prstGeom prst="rect">
              <a:avLst/>
            </a:prstGeom>
          </p:spPr>
        </p:pic>
        <p:sp>
          <p:nvSpPr>
            <p:cNvPr id="168" name="직사각형 167">
              <a:extLst>
                <a:ext uri="{FF2B5EF4-FFF2-40B4-BE49-F238E27FC236}">
                  <a16:creationId xmlns:a16="http://schemas.microsoft.com/office/drawing/2014/main" id="{6FF83392-2A2D-00E1-BDAB-608D83087CE0}"/>
                </a:ext>
              </a:extLst>
            </p:cNvPr>
            <p:cNvSpPr/>
            <p:nvPr/>
          </p:nvSpPr>
          <p:spPr>
            <a:xfrm>
              <a:off x="3030999" y="4192936"/>
              <a:ext cx="468000" cy="15388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EO/IR</a:t>
              </a:r>
            </a:p>
          </p:txBody>
        </p:sp>
        <p:sp>
          <p:nvSpPr>
            <p:cNvPr id="169" name="직사각형 168">
              <a:extLst>
                <a:ext uri="{FF2B5EF4-FFF2-40B4-BE49-F238E27FC236}">
                  <a16:creationId xmlns:a16="http://schemas.microsoft.com/office/drawing/2014/main" id="{70254A1E-12AB-8B64-E1E4-5F10814C5DAC}"/>
                </a:ext>
              </a:extLst>
            </p:cNvPr>
            <p:cNvSpPr/>
            <p:nvPr/>
          </p:nvSpPr>
          <p:spPr>
            <a:xfrm>
              <a:off x="3892523" y="4193991"/>
              <a:ext cx="468000" cy="15388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marL="0" lvl="1" algn="ctr" defTabSz="1036747" fontAlgn="base" latinLnBrk="1">
                <a:buClr>
                  <a:schemeClr val="bg1">
                    <a:lumMod val="65000"/>
                  </a:schemeClr>
                </a:buClr>
                <a:buSzPct val="80000"/>
                <a:tabLst>
                  <a:tab pos="4951122" algn="l"/>
                </a:tabLst>
                <a:defRPr/>
              </a:pPr>
              <a:r>
                <a:rPr kumimoji="1" lang="en-US" altLang="ko-KR" sz="1000" b="1" spc="-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1143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Radar</a:t>
              </a:r>
            </a:p>
          </p:txBody>
        </p:sp>
        <p:cxnSp>
          <p:nvCxnSpPr>
            <p:cNvPr id="170" name="Straight Connector 128">
              <a:extLst>
                <a:ext uri="{FF2B5EF4-FFF2-40B4-BE49-F238E27FC236}">
                  <a16:creationId xmlns:a16="http://schemas.microsoft.com/office/drawing/2014/main" id="{38B9450F-D67E-5D3B-E175-6717C77468AB}"/>
                </a:ext>
              </a:extLst>
            </p:cNvPr>
            <p:cNvCxnSpPr>
              <a:cxnSpLocks/>
            </p:cNvCxnSpPr>
            <p:nvPr/>
          </p:nvCxnSpPr>
          <p:spPr>
            <a:xfrm>
              <a:off x="4097581" y="3789691"/>
              <a:ext cx="0" cy="4320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ysDash"/>
            </a:ln>
            <a:effectLst/>
          </p:spPr>
        </p:cxnSp>
        <p:pic>
          <p:nvPicPr>
            <p:cNvPr id="171" name="Picture 14" descr="Radar meteorológico portátil táctico Serie TK650 EWR">
              <a:extLst>
                <a:ext uri="{FF2B5EF4-FFF2-40B4-BE49-F238E27FC236}">
                  <a16:creationId xmlns:a16="http://schemas.microsoft.com/office/drawing/2014/main" id="{2AECF3D8-C024-619F-0665-060CE4D82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5" t="22428" r="32551" b="37688"/>
            <a:stretch/>
          </p:blipFill>
          <p:spPr bwMode="auto">
            <a:xfrm>
              <a:off x="3892523" y="4395717"/>
              <a:ext cx="468000" cy="454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2" name="직선 연결선 171">
              <a:extLst>
                <a:ext uri="{FF2B5EF4-FFF2-40B4-BE49-F238E27FC236}">
                  <a16:creationId xmlns:a16="http://schemas.microsoft.com/office/drawing/2014/main" id="{FCFC1FAF-571A-352F-D20B-47CCE11D947B}"/>
                </a:ext>
              </a:extLst>
            </p:cNvPr>
            <p:cNvCxnSpPr/>
            <p:nvPr/>
          </p:nvCxnSpPr>
          <p:spPr>
            <a:xfrm>
              <a:off x="4276918" y="3406285"/>
              <a:ext cx="828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" descr="C:\Users\m12133\Desktop\新建文件夹 (2)\交换机1.jpg">
              <a:extLst>
                <a:ext uri="{FF2B5EF4-FFF2-40B4-BE49-F238E27FC236}">
                  <a16:creationId xmlns:a16="http://schemas.microsoft.com/office/drawing/2014/main" id="{EA10E9ED-ED06-F15D-21E9-78E359CFF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 l="14848" r="65000"/>
            <a:stretch>
              <a:fillRect/>
            </a:stretch>
          </p:blipFill>
          <p:spPr bwMode="auto">
            <a:xfrm>
              <a:off x="4177187" y="3295553"/>
              <a:ext cx="223603" cy="20994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795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7"/>
    </mc:Choice>
    <mc:Fallback xmlns="">
      <p:transition spd="slow" advTm="8741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321">
            <a:extLst>
              <a:ext uri="{FF2B5EF4-FFF2-40B4-BE49-F238E27FC236}">
                <a16:creationId xmlns:a16="http://schemas.microsoft.com/office/drawing/2014/main" id="{E17F0DBB-97B8-85EB-05CF-07F18BF8622B}"/>
              </a:ext>
            </a:extLst>
          </p:cNvPr>
          <p:cNvSpPr/>
          <p:nvPr/>
        </p:nvSpPr>
        <p:spPr>
          <a:xfrm>
            <a:off x="7824041" y="6858000"/>
            <a:ext cx="1489050" cy="1580833"/>
          </a:xfrm>
          <a:prstGeom prst="ellipse">
            <a:avLst/>
          </a:prstGeom>
          <a:solidFill>
            <a:srgbClr val="FFFFFF">
              <a:alpha val="30196"/>
            </a:srgbClr>
          </a:solidFill>
          <a:ln w="12700">
            <a:solidFill>
              <a:schemeClr val="bg1">
                <a:lumMod val="75000"/>
              </a:schemeClr>
            </a:solidFill>
            <a:prstDash val="sysDash"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8" dirty="0"/>
          </a:p>
        </p:txBody>
      </p:sp>
      <p:sp>
        <p:nvSpPr>
          <p:cNvPr id="23" name="Oval 38">
            <a:extLst>
              <a:ext uri="{FF2B5EF4-FFF2-40B4-BE49-F238E27FC236}">
                <a16:creationId xmlns:a16="http://schemas.microsoft.com/office/drawing/2014/main" id="{D65DCFC2-5CA9-CE5D-E7EC-86A3F4AEE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188" y="7582673"/>
            <a:ext cx="189030" cy="183957"/>
          </a:xfrm>
          <a:prstGeom prst="ellipse">
            <a:avLst/>
          </a:prstGeom>
          <a:solidFill>
            <a:srgbClr val="FFFFFF">
              <a:alpha val="30196"/>
            </a:srgbClr>
          </a:solidFill>
          <a:ln w="12700" cmpd="dbl" algn="ctr">
            <a:solidFill>
              <a:srgbClr val="CC0000"/>
            </a:solidFill>
            <a:round/>
            <a:headEnd/>
            <a:tailEnd/>
          </a:ln>
          <a:scene3d>
            <a:camera prst="perspectiveRelaxed"/>
            <a:lightRig rig="threePt" dir="t"/>
          </a:scene3d>
        </p:spPr>
        <p:txBody>
          <a:bodyPr wrap="none" lIns="0" tIns="0" rIns="0" bIns="0" anchor="ctr"/>
          <a:lstStyle>
            <a:lvl1pPr>
              <a:spcBef>
                <a:spcPts val="1500"/>
              </a:spcBef>
              <a:buClr>
                <a:schemeClr val="tx1"/>
              </a:buClr>
              <a:buFont typeface="Wingdings" panose="05000000000000000000" pitchFamily="2" charset="2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ko-KR" altLang="en-US" sz="1605">
              <a:solidFill>
                <a:srgbClr val="004785"/>
              </a:solidFill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EEA29B03-EA6E-E0F5-F84A-E59A19826054}"/>
              </a:ext>
            </a:extLst>
          </p:cNvPr>
          <p:cNvGrpSpPr/>
          <p:nvPr/>
        </p:nvGrpSpPr>
        <p:grpSpPr>
          <a:xfrm>
            <a:off x="712803" y="926813"/>
            <a:ext cx="9032639" cy="5770825"/>
            <a:chOff x="568347" y="357716"/>
            <a:chExt cx="9742985" cy="6224655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BB40E3F6-AD8B-E2E3-1A77-FB08597C8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642"/>
            <a:stretch/>
          </p:blipFill>
          <p:spPr>
            <a:xfrm>
              <a:off x="977311" y="617822"/>
              <a:ext cx="8461633" cy="5885826"/>
            </a:xfrm>
            <a:prstGeom prst="rect">
              <a:avLst/>
            </a:prstGeom>
          </p:spPr>
        </p:pic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7DE299B0-CB53-CA4A-567C-EDD42F372900}"/>
                </a:ext>
              </a:extLst>
            </p:cNvPr>
            <p:cNvSpPr/>
            <p:nvPr/>
          </p:nvSpPr>
          <p:spPr>
            <a:xfrm>
              <a:off x="973310" y="2895141"/>
              <a:ext cx="8443225" cy="601184"/>
            </a:xfrm>
            <a:custGeom>
              <a:avLst/>
              <a:gdLst>
                <a:gd name="connsiteX0" fmla="*/ 0 w 6089650"/>
                <a:gd name="connsiteY0" fmla="*/ 154202 h 433602"/>
                <a:gd name="connsiteX1" fmla="*/ 38100 w 6089650"/>
                <a:gd name="connsiteY1" fmla="*/ 185952 h 433602"/>
                <a:gd name="connsiteX2" fmla="*/ 266700 w 6089650"/>
                <a:gd name="connsiteY2" fmla="*/ 243102 h 433602"/>
                <a:gd name="connsiteX3" fmla="*/ 469900 w 6089650"/>
                <a:gd name="connsiteY3" fmla="*/ 243102 h 433602"/>
                <a:gd name="connsiteX4" fmla="*/ 508000 w 6089650"/>
                <a:gd name="connsiteY4" fmla="*/ 262152 h 433602"/>
                <a:gd name="connsiteX5" fmla="*/ 584200 w 6089650"/>
                <a:gd name="connsiteY5" fmla="*/ 281202 h 433602"/>
                <a:gd name="connsiteX6" fmla="*/ 781050 w 6089650"/>
                <a:gd name="connsiteY6" fmla="*/ 230402 h 433602"/>
                <a:gd name="connsiteX7" fmla="*/ 876300 w 6089650"/>
                <a:gd name="connsiteY7" fmla="*/ 230402 h 433602"/>
                <a:gd name="connsiteX8" fmla="*/ 1028700 w 6089650"/>
                <a:gd name="connsiteY8" fmla="*/ 243102 h 433602"/>
                <a:gd name="connsiteX9" fmla="*/ 1162050 w 6089650"/>
                <a:gd name="connsiteY9" fmla="*/ 300252 h 433602"/>
                <a:gd name="connsiteX10" fmla="*/ 1174750 w 6089650"/>
                <a:gd name="connsiteY10" fmla="*/ 338352 h 433602"/>
                <a:gd name="connsiteX11" fmla="*/ 1212850 w 6089650"/>
                <a:gd name="connsiteY11" fmla="*/ 357402 h 433602"/>
                <a:gd name="connsiteX12" fmla="*/ 1365250 w 6089650"/>
                <a:gd name="connsiteY12" fmla="*/ 376452 h 433602"/>
                <a:gd name="connsiteX13" fmla="*/ 1631950 w 6089650"/>
                <a:gd name="connsiteY13" fmla="*/ 395502 h 433602"/>
                <a:gd name="connsiteX14" fmla="*/ 1803400 w 6089650"/>
                <a:gd name="connsiteY14" fmla="*/ 370102 h 433602"/>
                <a:gd name="connsiteX15" fmla="*/ 1822450 w 6089650"/>
                <a:gd name="connsiteY15" fmla="*/ 376452 h 433602"/>
                <a:gd name="connsiteX16" fmla="*/ 1905000 w 6089650"/>
                <a:gd name="connsiteY16" fmla="*/ 414552 h 433602"/>
                <a:gd name="connsiteX17" fmla="*/ 2019300 w 6089650"/>
                <a:gd name="connsiteY17" fmla="*/ 433602 h 433602"/>
                <a:gd name="connsiteX18" fmla="*/ 2489200 w 6089650"/>
                <a:gd name="connsiteY18" fmla="*/ 401852 h 433602"/>
                <a:gd name="connsiteX19" fmla="*/ 2565400 w 6089650"/>
                <a:gd name="connsiteY19" fmla="*/ 363752 h 433602"/>
                <a:gd name="connsiteX20" fmla="*/ 2686050 w 6089650"/>
                <a:gd name="connsiteY20" fmla="*/ 325652 h 433602"/>
                <a:gd name="connsiteX21" fmla="*/ 2857500 w 6089650"/>
                <a:gd name="connsiteY21" fmla="*/ 338352 h 433602"/>
                <a:gd name="connsiteX22" fmla="*/ 2933700 w 6089650"/>
                <a:gd name="connsiteY22" fmla="*/ 344702 h 433602"/>
                <a:gd name="connsiteX23" fmla="*/ 3429000 w 6089650"/>
                <a:gd name="connsiteY23" fmla="*/ 325652 h 433602"/>
                <a:gd name="connsiteX24" fmla="*/ 3467100 w 6089650"/>
                <a:gd name="connsiteY24" fmla="*/ 319302 h 433602"/>
                <a:gd name="connsiteX25" fmla="*/ 3600450 w 6089650"/>
                <a:gd name="connsiteY25" fmla="*/ 300252 h 433602"/>
                <a:gd name="connsiteX26" fmla="*/ 3657600 w 6089650"/>
                <a:gd name="connsiteY26" fmla="*/ 281202 h 433602"/>
                <a:gd name="connsiteX27" fmla="*/ 4381500 w 6089650"/>
                <a:gd name="connsiteY27" fmla="*/ 262152 h 433602"/>
                <a:gd name="connsiteX28" fmla="*/ 4495800 w 6089650"/>
                <a:gd name="connsiteY28" fmla="*/ 249452 h 433602"/>
                <a:gd name="connsiteX29" fmla="*/ 4756150 w 6089650"/>
                <a:gd name="connsiteY29" fmla="*/ 230402 h 433602"/>
                <a:gd name="connsiteX30" fmla="*/ 4775200 w 6089650"/>
                <a:gd name="connsiteY30" fmla="*/ 211352 h 433602"/>
                <a:gd name="connsiteX31" fmla="*/ 4794250 w 6089650"/>
                <a:gd name="connsiteY31" fmla="*/ 166902 h 433602"/>
                <a:gd name="connsiteX32" fmla="*/ 4851400 w 6089650"/>
                <a:gd name="connsiteY32" fmla="*/ 154202 h 433602"/>
                <a:gd name="connsiteX33" fmla="*/ 4946650 w 6089650"/>
                <a:gd name="connsiteY33" fmla="*/ 109752 h 433602"/>
                <a:gd name="connsiteX34" fmla="*/ 4965700 w 6089650"/>
                <a:gd name="connsiteY34" fmla="*/ 90702 h 433602"/>
                <a:gd name="connsiteX35" fmla="*/ 5162550 w 6089650"/>
                <a:gd name="connsiteY35" fmla="*/ 78002 h 433602"/>
                <a:gd name="connsiteX36" fmla="*/ 5657850 w 6089650"/>
                <a:gd name="connsiteY36" fmla="*/ 71652 h 433602"/>
                <a:gd name="connsiteX37" fmla="*/ 6013450 w 6089650"/>
                <a:gd name="connsiteY37" fmla="*/ 1802 h 433602"/>
                <a:gd name="connsiteX38" fmla="*/ 6089650 w 6089650"/>
                <a:gd name="connsiteY38" fmla="*/ 1802 h 433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89650" h="433602">
                  <a:moveTo>
                    <a:pt x="0" y="154202"/>
                  </a:moveTo>
                  <a:cubicBezTo>
                    <a:pt x="12700" y="164785"/>
                    <a:pt x="23072" y="179064"/>
                    <a:pt x="38100" y="185952"/>
                  </a:cubicBezTo>
                  <a:cubicBezTo>
                    <a:pt x="124353" y="225485"/>
                    <a:pt x="175002" y="227819"/>
                    <a:pt x="266700" y="243102"/>
                  </a:cubicBezTo>
                  <a:cubicBezTo>
                    <a:pt x="357242" y="222981"/>
                    <a:pt x="340245" y="220748"/>
                    <a:pt x="469900" y="243102"/>
                  </a:cubicBezTo>
                  <a:cubicBezTo>
                    <a:pt x="483893" y="245515"/>
                    <a:pt x="494530" y="257662"/>
                    <a:pt x="508000" y="262152"/>
                  </a:cubicBezTo>
                  <a:cubicBezTo>
                    <a:pt x="532838" y="270431"/>
                    <a:pt x="558800" y="274852"/>
                    <a:pt x="584200" y="281202"/>
                  </a:cubicBezTo>
                  <a:cubicBezTo>
                    <a:pt x="649817" y="264269"/>
                    <a:pt x="714033" y="240454"/>
                    <a:pt x="781050" y="230402"/>
                  </a:cubicBezTo>
                  <a:cubicBezTo>
                    <a:pt x="993832" y="198485"/>
                    <a:pt x="721888" y="281873"/>
                    <a:pt x="876300" y="230402"/>
                  </a:cubicBezTo>
                  <a:cubicBezTo>
                    <a:pt x="927100" y="234635"/>
                    <a:pt x="978299" y="235466"/>
                    <a:pt x="1028700" y="243102"/>
                  </a:cubicBezTo>
                  <a:cubicBezTo>
                    <a:pt x="1068917" y="249196"/>
                    <a:pt x="1129936" y="284195"/>
                    <a:pt x="1162050" y="300252"/>
                  </a:cubicBezTo>
                  <a:cubicBezTo>
                    <a:pt x="1166283" y="312952"/>
                    <a:pt x="1165856" y="328346"/>
                    <a:pt x="1174750" y="338352"/>
                  </a:cubicBezTo>
                  <a:cubicBezTo>
                    <a:pt x="1184183" y="348964"/>
                    <a:pt x="1198927" y="354617"/>
                    <a:pt x="1212850" y="357402"/>
                  </a:cubicBezTo>
                  <a:cubicBezTo>
                    <a:pt x="1263051" y="367442"/>
                    <a:pt x="1314265" y="371817"/>
                    <a:pt x="1365250" y="376452"/>
                  </a:cubicBezTo>
                  <a:cubicBezTo>
                    <a:pt x="1454010" y="384521"/>
                    <a:pt x="1543050" y="389152"/>
                    <a:pt x="1631950" y="395502"/>
                  </a:cubicBezTo>
                  <a:cubicBezTo>
                    <a:pt x="1689100" y="387035"/>
                    <a:pt x="1745913" y="375851"/>
                    <a:pt x="1803400" y="370102"/>
                  </a:cubicBezTo>
                  <a:cubicBezTo>
                    <a:pt x="1810060" y="369436"/>
                    <a:pt x="1816318" y="373769"/>
                    <a:pt x="1822450" y="376452"/>
                  </a:cubicBezTo>
                  <a:cubicBezTo>
                    <a:pt x="1850215" y="388599"/>
                    <a:pt x="1875896" y="406102"/>
                    <a:pt x="1905000" y="414552"/>
                  </a:cubicBezTo>
                  <a:cubicBezTo>
                    <a:pt x="1942094" y="425321"/>
                    <a:pt x="1981200" y="427252"/>
                    <a:pt x="2019300" y="433602"/>
                  </a:cubicBezTo>
                  <a:cubicBezTo>
                    <a:pt x="2175933" y="423019"/>
                    <a:pt x="2333478" y="421770"/>
                    <a:pt x="2489200" y="401852"/>
                  </a:cubicBezTo>
                  <a:cubicBezTo>
                    <a:pt x="2517369" y="398249"/>
                    <a:pt x="2538917" y="374004"/>
                    <a:pt x="2565400" y="363752"/>
                  </a:cubicBezTo>
                  <a:cubicBezTo>
                    <a:pt x="2604730" y="348527"/>
                    <a:pt x="2645833" y="338352"/>
                    <a:pt x="2686050" y="325652"/>
                  </a:cubicBezTo>
                  <a:lnTo>
                    <a:pt x="2857500" y="338352"/>
                  </a:lnTo>
                  <a:cubicBezTo>
                    <a:pt x="2882913" y="340307"/>
                    <a:pt x="2908218" y="345268"/>
                    <a:pt x="2933700" y="344702"/>
                  </a:cubicBezTo>
                  <a:cubicBezTo>
                    <a:pt x="3098881" y="341031"/>
                    <a:pt x="3263900" y="332002"/>
                    <a:pt x="3429000" y="325652"/>
                  </a:cubicBezTo>
                  <a:lnTo>
                    <a:pt x="3467100" y="319302"/>
                  </a:lnTo>
                  <a:cubicBezTo>
                    <a:pt x="3511517" y="312722"/>
                    <a:pt x="3556421" y="309058"/>
                    <a:pt x="3600450" y="300252"/>
                  </a:cubicBezTo>
                  <a:cubicBezTo>
                    <a:pt x="3620141" y="296314"/>
                    <a:pt x="3637543" y="282180"/>
                    <a:pt x="3657600" y="281202"/>
                  </a:cubicBezTo>
                  <a:cubicBezTo>
                    <a:pt x="3898697" y="269441"/>
                    <a:pt x="4140200" y="268502"/>
                    <a:pt x="4381500" y="262152"/>
                  </a:cubicBezTo>
                  <a:cubicBezTo>
                    <a:pt x="4432156" y="295923"/>
                    <a:pt x="4374812" y="264576"/>
                    <a:pt x="4495800" y="249452"/>
                  </a:cubicBezTo>
                  <a:cubicBezTo>
                    <a:pt x="4582143" y="238659"/>
                    <a:pt x="4669367" y="236752"/>
                    <a:pt x="4756150" y="230402"/>
                  </a:cubicBezTo>
                  <a:cubicBezTo>
                    <a:pt x="4762500" y="224052"/>
                    <a:pt x="4770219" y="218824"/>
                    <a:pt x="4775200" y="211352"/>
                  </a:cubicBezTo>
                  <a:cubicBezTo>
                    <a:pt x="4782316" y="200677"/>
                    <a:pt x="4781706" y="173744"/>
                    <a:pt x="4794250" y="166902"/>
                  </a:cubicBezTo>
                  <a:cubicBezTo>
                    <a:pt x="4811382" y="157557"/>
                    <a:pt x="4832350" y="158435"/>
                    <a:pt x="4851400" y="154202"/>
                  </a:cubicBezTo>
                  <a:cubicBezTo>
                    <a:pt x="4891776" y="100367"/>
                    <a:pt x="4846286" y="149898"/>
                    <a:pt x="4946650" y="109752"/>
                  </a:cubicBezTo>
                  <a:cubicBezTo>
                    <a:pt x="4954988" y="106417"/>
                    <a:pt x="4956815" y="92009"/>
                    <a:pt x="4965700" y="90702"/>
                  </a:cubicBezTo>
                  <a:cubicBezTo>
                    <a:pt x="5030753" y="81135"/>
                    <a:pt x="5096933" y="82235"/>
                    <a:pt x="5162550" y="78002"/>
                  </a:cubicBezTo>
                  <a:cubicBezTo>
                    <a:pt x="5382648" y="4636"/>
                    <a:pt x="5022560" y="117393"/>
                    <a:pt x="5657850" y="71652"/>
                  </a:cubicBezTo>
                  <a:cubicBezTo>
                    <a:pt x="5778337" y="62977"/>
                    <a:pt x="5894202" y="21092"/>
                    <a:pt x="6013450" y="1802"/>
                  </a:cubicBezTo>
                  <a:cubicBezTo>
                    <a:pt x="6038524" y="-2254"/>
                    <a:pt x="6064250" y="1802"/>
                    <a:pt x="6089650" y="1802"/>
                  </a:cubicBezTo>
                </a:path>
              </a:pathLst>
            </a:custGeom>
            <a:noFill/>
            <a:ln>
              <a:solidFill>
                <a:srgbClr val="B5261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Oval 321">
              <a:extLst>
                <a:ext uri="{FF2B5EF4-FFF2-40B4-BE49-F238E27FC236}">
                  <a16:creationId xmlns:a16="http://schemas.microsoft.com/office/drawing/2014/main" id="{06D07ACB-936A-7535-3402-35D4EE09E9D8}"/>
                </a:ext>
              </a:extLst>
            </p:cNvPr>
            <p:cNvSpPr/>
            <p:nvPr/>
          </p:nvSpPr>
          <p:spPr>
            <a:xfrm>
              <a:off x="2295452" y="2507181"/>
              <a:ext cx="2064549" cy="219180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 w="12700">
              <a:solidFill>
                <a:schemeClr val="bg1">
                  <a:lumMod val="75000"/>
                </a:schemeClr>
              </a:solidFill>
              <a:prstDash val="sysDash"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sp>
          <p:nvSpPr>
            <p:cNvPr id="15" name="Oval 38">
              <a:extLst>
                <a:ext uri="{FF2B5EF4-FFF2-40B4-BE49-F238E27FC236}">
                  <a16:creationId xmlns:a16="http://schemas.microsoft.com/office/drawing/2014/main" id="{18887412-E5D6-4677-E3D5-EF08A35E5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9351" y="3511931"/>
              <a:ext cx="262088" cy="255054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 w="12700" cmpd="dbl" algn="ctr">
              <a:solidFill>
                <a:srgbClr val="CC0000"/>
              </a:solidFill>
              <a:round/>
              <a:headEnd/>
              <a:tailEnd/>
            </a:ln>
            <a:scene3d>
              <a:camera prst="perspectiveRelaxed"/>
              <a:lightRig rig="threePt" dir="t"/>
            </a:scene3d>
          </p:spPr>
          <p:txBody>
            <a:bodyPr wrap="none" lIns="0" tIns="0" rIns="0" bIns="0" anchor="ctr"/>
            <a:lstStyle>
              <a:lvl1pPr>
                <a:spcBef>
                  <a:spcPts val="1500"/>
                </a:spcBef>
                <a:buClr>
                  <a:schemeClr val="tx1"/>
                </a:buClr>
                <a:buFont typeface="Wingdings" panose="05000000000000000000" pitchFamily="2" charset="2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1pPr>
              <a:lvl2pPr marL="742950" indent="-285750">
                <a:spcBef>
                  <a:spcPts val="1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2pPr>
              <a:lvl3pPr marL="11430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3pPr>
              <a:lvl4pPr marL="16002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4pPr>
              <a:lvl5pPr marL="20574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endParaRPr lang="ko-KR" altLang="en-US" sz="1605">
                <a:solidFill>
                  <a:srgbClr val="004785"/>
                </a:solidFill>
              </a:endParaRPr>
            </a:p>
          </p:txBody>
        </p:sp>
        <p:sp>
          <p:nvSpPr>
            <p:cNvPr id="18" name="Oval 321">
              <a:extLst>
                <a:ext uri="{FF2B5EF4-FFF2-40B4-BE49-F238E27FC236}">
                  <a16:creationId xmlns:a16="http://schemas.microsoft.com/office/drawing/2014/main" id="{90582109-5C00-E469-87E9-00FD8122289A}"/>
                </a:ext>
              </a:extLst>
            </p:cNvPr>
            <p:cNvSpPr/>
            <p:nvPr/>
          </p:nvSpPr>
          <p:spPr>
            <a:xfrm>
              <a:off x="6487722" y="2204727"/>
              <a:ext cx="2064549" cy="219180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 w="12700">
              <a:solidFill>
                <a:schemeClr val="bg1">
                  <a:lumMod val="75000"/>
                </a:schemeClr>
              </a:solidFill>
              <a:prstDash val="sysDash"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sp>
          <p:nvSpPr>
            <p:cNvPr id="19" name="Oval 38">
              <a:extLst>
                <a:ext uri="{FF2B5EF4-FFF2-40B4-BE49-F238E27FC236}">
                  <a16:creationId xmlns:a16="http://schemas.microsoft.com/office/drawing/2014/main" id="{17746FB0-A982-D78C-9A04-A4BE364A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1621" y="3209477"/>
              <a:ext cx="262088" cy="255054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 w="12700" cmpd="dbl" algn="ctr">
              <a:solidFill>
                <a:srgbClr val="CC0000"/>
              </a:solidFill>
              <a:round/>
              <a:headEnd/>
              <a:tailEnd/>
            </a:ln>
            <a:scene3d>
              <a:camera prst="perspectiveRelaxed"/>
              <a:lightRig rig="threePt" dir="t"/>
            </a:scene3d>
          </p:spPr>
          <p:txBody>
            <a:bodyPr wrap="none" lIns="0" tIns="0" rIns="0" bIns="0" anchor="ctr"/>
            <a:lstStyle>
              <a:lvl1pPr>
                <a:spcBef>
                  <a:spcPts val="1500"/>
                </a:spcBef>
                <a:buClr>
                  <a:schemeClr val="tx1"/>
                </a:buClr>
                <a:buFont typeface="Wingdings" panose="05000000000000000000" pitchFamily="2" charset="2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1pPr>
              <a:lvl2pPr marL="742950" indent="-285750">
                <a:spcBef>
                  <a:spcPts val="1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2pPr>
              <a:lvl3pPr marL="11430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3pPr>
              <a:lvl4pPr marL="16002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4pPr>
              <a:lvl5pPr marL="2057400" indent="-228600"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HY견고딕" panose="02030600000101010101" pitchFamily="18" charset="-127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endParaRPr lang="ko-KR" altLang="en-US" sz="1605">
                <a:solidFill>
                  <a:srgbClr val="004785"/>
                </a:solidFill>
              </a:endParaRPr>
            </a:p>
          </p:txBody>
        </p:sp>
        <p:sp>
          <p:nvSpPr>
            <p:cNvPr id="26" name="Oval 321">
              <a:extLst>
                <a:ext uri="{FF2B5EF4-FFF2-40B4-BE49-F238E27FC236}">
                  <a16:creationId xmlns:a16="http://schemas.microsoft.com/office/drawing/2014/main" id="{960CD15E-2B39-6550-92DF-B0A468C9F0B9}"/>
                </a:ext>
              </a:extLst>
            </p:cNvPr>
            <p:cNvSpPr/>
            <p:nvPr/>
          </p:nvSpPr>
          <p:spPr>
            <a:xfrm>
              <a:off x="4767236" y="357716"/>
              <a:ext cx="5544096" cy="588582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 w="12700">
              <a:solidFill>
                <a:schemeClr val="bg1">
                  <a:lumMod val="75000"/>
                </a:schemeClr>
              </a:solidFill>
              <a:prstDash val="sysDash"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sp>
          <p:nvSpPr>
            <p:cNvPr id="27" name="Oval 321">
              <a:extLst>
                <a:ext uri="{FF2B5EF4-FFF2-40B4-BE49-F238E27FC236}">
                  <a16:creationId xmlns:a16="http://schemas.microsoft.com/office/drawing/2014/main" id="{96EC1C61-E2A6-8101-8CFA-E4F12504F767}"/>
                </a:ext>
              </a:extLst>
            </p:cNvPr>
            <p:cNvSpPr/>
            <p:nvPr/>
          </p:nvSpPr>
          <p:spPr>
            <a:xfrm>
              <a:off x="568347" y="696545"/>
              <a:ext cx="5544096" cy="588582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 w="12700">
              <a:solidFill>
                <a:schemeClr val="bg1">
                  <a:lumMod val="75000"/>
                </a:schemeClr>
              </a:solidFill>
              <a:prstDash val="sysDash"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8" dirty="0"/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381693E1-279C-DC2C-A441-6ABD582D4AF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04087" y="3209086"/>
              <a:ext cx="762728" cy="605689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1D2AD4C9-DD44-D590-7B38-3A14234ED50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21734" y="2876451"/>
              <a:ext cx="762728" cy="605689"/>
            </a:xfrm>
            <a:prstGeom prst="rect">
              <a:avLst/>
            </a:prstGeom>
          </p:spPr>
        </p:pic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B4EA9A05-66F4-9F8F-9906-0EDAD173C6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09968" y="3398721"/>
              <a:ext cx="2597740" cy="44639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700" b="1" dirty="0">
                  <a:latin typeface="맑은 고딕" pitchFamily="50" charset="-127"/>
                  <a:ea typeface="맑은 고딕" pitchFamily="50" charset="-127"/>
                </a:rPr>
                <a:t>Long distance</a:t>
              </a:r>
            </a:p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700" b="1" dirty="0">
                  <a:latin typeface="맑은 고딕" pitchFamily="50" charset="-127"/>
                  <a:ea typeface="맑은 고딕" pitchFamily="50" charset="-127"/>
                </a:rPr>
                <a:t>Jammer</a:t>
              </a:r>
            </a:p>
          </p:txBody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FF19B7CB-FD43-049C-01B0-364E20538E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02300" y="3059054"/>
              <a:ext cx="2597740" cy="44639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700" b="1" dirty="0">
                  <a:latin typeface="맑은 고딕" pitchFamily="50" charset="-127"/>
                  <a:ea typeface="맑은 고딕" pitchFamily="50" charset="-127"/>
                </a:rPr>
                <a:t>Long distance</a:t>
              </a:r>
            </a:p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700" b="1" dirty="0">
                  <a:latin typeface="맑은 고딕" pitchFamily="50" charset="-127"/>
                  <a:ea typeface="맑은 고딕" pitchFamily="50" charset="-127"/>
                </a:rPr>
                <a:t>Jammer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94971A7F-6681-86A5-2096-969BB650C2FF}"/>
                </a:ext>
              </a:extLst>
            </p:cNvPr>
            <p:cNvSpPr/>
            <p:nvPr/>
          </p:nvSpPr>
          <p:spPr>
            <a:xfrm>
              <a:off x="9449263" y="1124474"/>
              <a:ext cx="456738" cy="4828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3071DFFA-599D-97CE-25D9-6BC3432669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71342" y="2694188"/>
              <a:ext cx="823761" cy="44639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1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ISM 2km</a:t>
              </a:r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7E3C8AFD-1D4A-923C-C5DC-F7E7FA36C60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94355" y="2399240"/>
              <a:ext cx="823761" cy="44639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1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ISM 2km</a:t>
              </a:r>
            </a:p>
          </p:txBody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325B1CF2-7ABC-6A1C-59BC-06921E9EFA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3054" y="1733855"/>
              <a:ext cx="823761" cy="44639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1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맑은 고딕" pitchFamily="50" charset="-127"/>
                  <a:ea typeface="맑은 고딕" pitchFamily="50" charset="-127"/>
                </a:rPr>
                <a:t>GNSS 5km</a:t>
              </a:r>
            </a:p>
          </p:txBody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312E2AF8-557B-7498-6B70-82EE15952C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105479" y="1410005"/>
              <a:ext cx="823761" cy="44639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18059" tIns="18059" rIns="18059" bIns="18059" anchor="ctr"/>
            <a:lstStyle/>
            <a:p>
              <a:pPr algn="ctr" defTabSz="458697" latinLnBrk="1">
                <a:lnSpc>
                  <a:spcPct val="110000"/>
                </a:lnSpc>
              </a:pPr>
              <a:r>
                <a:rPr lang="en-US" altLang="ko-KR" sz="11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맑은 고딕" pitchFamily="50" charset="-127"/>
                  <a:ea typeface="맑은 고딕" pitchFamily="50" charset="-127"/>
                </a:rPr>
                <a:t>GNSS 5km</a:t>
              </a:r>
            </a:p>
          </p:txBody>
        </p:sp>
      </p:grpSp>
      <p:sp>
        <p:nvSpPr>
          <p:cNvPr id="44" name="object 26">
            <a:extLst>
              <a:ext uri="{FF2B5EF4-FFF2-40B4-BE49-F238E27FC236}">
                <a16:creationId xmlns:a16="http://schemas.microsoft.com/office/drawing/2014/main" id="{D1D0D320-136F-E37B-487E-8A0EE1D9A1BE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object 26">
            <a:extLst>
              <a:ext uri="{FF2B5EF4-FFF2-40B4-BE49-F238E27FC236}">
                <a16:creationId xmlns:a16="http://schemas.microsoft.com/office/drawing/2014/main" id="{7ACCA13A-EA14-EA6E-B999-32ED1B8ECCD5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object 26">
            <a:extLst>
              <a:ext uri="{FF2B5EF4-FFF2-40B4-BE49-F238E27FC236}">
                <a16:creationId xmlns:a16="http://schemas.microsoft.com/office/drawing/2014/main" id="{D6996595-085C-0BEE-81FA-2B015FB346A7}"/>
              </a:ext>
            </a:extLst>
          </p:cNvPr>
          <p:cNvSpPr/>
          <p:nvPr/>
        </p:nvSpPr>
        <p:spPr>
          <a:xfrm>
            <a:off x="399732" y="1008190"/>
            <a:ext cx="9000000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12700">
            <a:solidFill>
              <a:srgbClr val="3AA2E2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6C62C1E-7B06-0DD8-38DA-684C1CDE578C}"/>
              </a:ext>
            </a:extLst>
          </p:cNvPr>
          <p:cNvGrpSpPr/>
          <p:nvPr/>
        </p:nvGrpSpPr>
        <p:grpSpPr>
          <a:xfrm>
            <a:off x="420748" y="769659"/>
            <a:ext cx="4738393" cy="256818"/>
            <a:chOff x="972848" y="2873236"/>
            <a:chExt cx="3037436" cy="247913"/>
          </a:xfrm>
        </p:grpSpPr>
        <p:sp>
          <p:nvSpPr>
            <p:cNvPr id="48" name="사각형: 둥근 위쪽 모서리 47">
              <a:extLst>
                <a:ext uri="{FF2B5EF4-FFF2-40B4-BE49-F238E27FC236}">
                  <a16:creationId xmlns:a16="http://schemas.microsoft.com/office/drawing/2014/main" id="{CDFB6C15-D864-298F-FB05-1913BD6ED794}"/>
                </a:ext>
              </a:extLst>
            </p:cNvPr>
            <p:cNvSpPr/>
            <p:nvPr/>
          </p:nvSpPr>
          <p:spPr>
            <a:xfrm>
              <a:off x="972848" y="2873236"/>
              <a:ext cx="3037436" cy="208644"/>
            </a:xfrm>
            <a:prstGeom prst="round2SameRect">
              <a:avLst>
                <a:gd name="adj1" fmla="val 26913"/>
                <a:gd name="adj2" fmla="val 0"/>
              </a:avLst>
            </a:prstGeom>
            <a:solidFill>
              <a:srgbClr val="3AA2E2"/>
            </a:solidFill>
            <a:ln>
              <a:solidFill>
                <a:srgbClr val="3AA2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defTabSz="1007943"/>
              <a:r>
                <a:rPr lang="en-US" altLang="ko-KR" sz="1400" b="1" spc="-3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D. Anti-drone System on military demarcation line</a:t>
              </a:r>
              <a:endParaRPr lang="ko-KR" altLang="en-US" sz="1400" b="1" spc="-3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9" name="자유형 60">
              <a:extLst>
                <a:ext uri="{FF2B5EF4-FFF2-40B4-BE49-F238E27FC236}">
                  <a16:creationId xmlns:a16="http://schemas.microsoft.com/office/drawing/2014/main" id="{C167E297-4F75-E8D4-B4F6-899252685301}"/>
                </a:ext>
              </a:extLst>
            </p:cNvPr>
            <p:cNvSpPr/>
            <p:nvPr/>
          </p:nvSpPr>
          <p:spPr>
            <a:xfrm rot="5400000">
              <a:off x="984724" y="2872721"/>
              <a:ext cx="247913" cy="248943"/>
            </a:xfrm>
            <a:custGeom>
              <a:avLst/>
              <a:gdLst>
                <a:gd name="connsiteX0" fmla="*/ 1898648 w 1898648"/>
                <a:gd name="connsiteY0" fmla="*/ 0 h 398518"/>
                <a:gd name="connsiteX1" fmla="*/ 1898648 w 1898648"/>
                <a:gd name="connsiteY1" fmla="*/ 398518 h 398518"/>
                <a:gd name="connsiteX2" fmla="*/ 0 w 1898648"/>
                <a:gd name="connsiteY2" fmla="*/ 398518 h 398518"/>
                <a:gd name="connsiteX3" fmla="*/ 0 w 1898648"/>
                <a:gd name="connsiteY3" fmla="*/ 276402 h 39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648" h="398518">
                  <a:moveTo>
                    <a:pt x="1898648" y="0"/>
                  </a:moveTo>
                  <a:lnTo>
                    <a:pt x="1898648" y="398518"/>
                  </a:lnTo>
                  <a:lnTo>
                    <a:pt x="0" y="398518"/>
                  </a:lnTo>
                  <a:lnTo>
                    <a:pt x="0" y="276402"/>
                  </a:lnTo>
                  <a:close/>
                </a:path>
              </a:pathLst>
            </a:custGeom>
            <a:gradFill>
              <a:gsLst>
                <a:gs pos="0">
                  <a:srgbClr val="003D9B">
                    <a:alpha val="38000"/>
                  </a:srgbClr>
                </a:gs>
                <a:gs pos="100000">
                  <a:srgbClr val="003D9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 b="1" spc="-12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1AB9122-4D02-7F50-EF51-A79B5AF01715}"/>
              </a:ext>
            </a:extLst>
          </p:cNvPr>
          <p:cNvSpPr txBox="1"/>
          <p:nvPr/>
        </p:nvSpPr>
        <p:spPr>
          <a:xfrm>
            <a:off x="148199" y="133977"/>
            <a:ext cx="735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System Operation Concept Diagram</a:t>
            </a:r>
            <a:endParaRPr lang="ko-KR" altLang="en-US" sz="2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5" name="Picture 289" descr="화살표">
            <a:extLst>
              <a:ext uri="{FF2B5EF4-FFF2-40B4-BE49-F238E27FC236}">
                <a16:creationId xmlns:a16="http://schemas.microsoft.com/office/drawing/2014/main" id="{6A14D8B6-2ADF-3955-3C24-478FB48D3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4190" r="14190" b="70580"/>
          <a:stretch>
            <a:fillRect/>
          </a:stretch>
        </p:blipFill>
        <p:spPr>
          <a:xfrm rot="10072304" flipV="1">
            <a:off x="1996904" y="1843451"/>
            <a:ext cx="755773" cy="1478932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53" name="Picture 12" descr="product_um-6">
            <a:extLst>
              <a:ext uri="{FF2B5EF4-FFF2-40B4-BE49-F238E27FC236}">
                <a16:creationId xmlns:a16="http://schemas.microsoft.com/office/drawing/2014/main" id="{4A02CAEB-0E35-8C97-6C60-23ACC95A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76" y="1978997"/>
            <a:ext cx="663386" cy="33723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4" name="Picture 12" descr="product_um-6">
            <a:extLst>
              <a:ext uri="{FF2B5EF4-FFF2-40B4-BE49-F238E27FC236}">
                <a16:creationId xmlns:a16="http://schemas.microsoft.com/office/drawing/2014/main" id="{0474D00E-9577-5A0C-7A13-09B0E12C1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67" y="1978997"/>
            <a:ext cx="663386" cy="33723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6" name="Picture 289" descr="화살표">
            <a:extLst>
              <a:ext uri="{FF2B5EF4-FFF2-40B4-BE49-F238E27FC236}">
                <a16:creationId xmlns:a16="http://schemas.microsoft.com/office/drawing/2014/main" id="{A52310A3-4451-67CE-27C8-C89E68B73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4190" r="14190" b="70580"/>
          <a:stretch>
            <a:fillRect/>
          </a:stretch>
        </p:blipFill>
        <p:spPr>
          <a:xfrm rot="11064169" flipV="1">
            <a:off x="5907412" y="1858004"/>
            <a:ext cx="755773" cy="1478932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60" name="그룹 59">
            <a:extLst>
              <a:ext uri="{FF2B5EF4-FFF2-40B4-BE49-F238E27FC236}">
                <a16:creationId xmlns:a16="http://schemas.microsoft.com/office/drawing/2014/main" id="{8915BC14-09A9-2424-AE34-57238A9C243A}"/>
              </a:ext>
            </a:extLst>
          </p:cNvPr>
          <p:cNvGrpSpPr/>
          <p:nvPr/>
        </p:nvGrpSpPr>
        <p:grpSpPr>
          <a:xfrm>
            <a:off x="3012976" y="4010168"/>
            <a:ext cx="327570" cy="227682"/>
            <a:chOff x="2907245" y="4433902"/>
            <a:chExt cx="327570" cy="227682"/>
          </a:xfrm>
        </p:grpSpPr>
        <p:sp>
          <p:nvSpPr>
            <p:cNvPr id="57" name="이등변 삼각형 56">
              <a:extLst>
                <a:ext uri="{FF2B5EF4-FFF2-40B4-BE49-F238E27FC236}">
                  <a16:creationId xmlns:a16="http://schemas.microsoft.com/office/drawing/2014/main" id="{23DF53E3-020F-F57D-B0E1-BD6991F658D0}"/>
                </a:ext>
              </a:extLst>
            </p:cNvPr>
            <p:cNvSpPr/>
            <p:nvPr/>
          </p:nvSpPr>
          <p:spPr>
            <a:xfrm>
              <a:off x="2939636" y="4433902"/>
              <a:ext cx="265527" cy="1842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6F566E-3C45-AD07-DDF5-8C5C624D0F02}"/>
                </a:ext>
              </a:extLst>
            </p:cNvPr>
            <p:cNvSpPr txBox="1"/>
            <p:nvPr/>
          </p:nvSpPr>
          <p:spPr>
            <a:xfrm>
              <a:off x="2907245" y="4446140"/>
              <a:ext cx="32757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/>
                  </a:solidFill>
                </a:rPr>
                <a:t>GP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39BA3950-C085-1821-D6F6-AC1577BB803C}"/>
              </a:ext>
            </a:extLst>
          </p:cNvPr>
          <p:cNvGrpSpPr/>
          <p:nvPr/>
        </p:nvGrpSpPr>
        <p:grpSpPr>
          <a:xfrm>
            <a:off x="6929509" y="3700098"/>
            <a:ext cx="327570" cy="227682"/>
            <a:chOff x="2907245" y="4433902"/>
            <a:chExt cx="327570" cy="227682"/>
          </a:xfrm>
        </p:grpSpPr>
        <p:sp>
          <p:nvSpPr>
            <p:cNvPr id="62" name="이등변 삼각형 61">
              <a:extLst>
                <a:ext uri="{FF2B5EF4-FFF2-40B4-BE49-F238E27FC236}">
                  <a16:creationId xmlns:a16="http://schemas.microsoft.com/office/drawing/2014/main" id="{22BBDD8B-2F7A-5214-CD54-A52E8FC669D5}"/>
                </a:ext>
              </a:extLst>
            </p:cNvPr>
            <p:cNvSpPr/>
            <p:nvPr/>
          </p:nvSpPr>
          <p:spPr>
            <a:xfrm>
              <a:off x="2939636" y="4433902"/>
              <a:ext cx="265527" cy="1842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D71FDE-0326-5444-CD33-FBB728E69B20}"/>
                </a:ext>
              </a:extLst>
            </p:cNvPr>
            <p:cNvSpPr txBox="1"/>
            <p:nvPr/>
          </p:nvSpPr>
          <p:spPr>
            <a:xfrm>
              <a:off x="2907245" y="4446140"/>
              <a:ext cx="32757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/>
                  </a:solidFill>
                </a:rPr>
                <a:t>GP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4" name="그림 63">
            <a:extLst>
              <a:ext uri="{FF2B5EF4-FFF2-40B4-BE49-F238E27FC236}">
                <a16:creationId xmlns:a16="http://schemas.microsoft.com/office/drawing/2014/main" id="{83A04188-14BB-F065-8EFF-8F1A53990A7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92328">
            <a:off x="5269455" y="5905115"/>
            <a:ext cx="406277" cy="327497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CBFD2E40-B844-F312-8453-492B56BAE5F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92328">
            <a:off x="4688660" y="5930624"/>
            <a:ext cx="406277" cy="327497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B7DC333C-C4B1-F4FF-B62A-210897720EB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92328">
            <a:off x="5878452" y="5831564"/>
            <a:ext cx="406277" cy="327497"/>
          </a:xfrm>
          <a:prstGeom prst="rect">
            <a:avLst/>
          </a:prstGeom>
        </p:spPr>
      </p:pic>
      <p:sp>
        <p:nvSpPr>
          <p:cNvPr id="71" name="Rectangle 25">
            <a:extLst>
              <a:ext uri="{FF2B5EF4-FFF2-40B4-BE49-F238E27FC236}">
                <a16:creationId xmlns:a16="http://schemas.microsoft.com/office/drawing/2014/main" id="{7421B81B-E2BB-2987-215E-6BA70EB3A6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05882" y="6224747"/>
            <a:ext cx="882386" cy="41385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18059" tIns="18059" rIns="18059" bIns="18059" anchor="ctr"/>
          <a:lstStyle/>
          <a:p>
            <a:pPr algn="ctr" defTabSz="458697" latinLnBrk="1">
              <a:lnSpc>
                <a:spcPct val="110000"/>
              </a:lnSpc>
            </a:pPr>
            <a:r>
              <a:rPr lang="en-US" altLang="ko-KR" sz="700" b="1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Short distance</a:t>
            </a:r>
          </a:p>
          <a:p>
            <a:pPr algn="ctr" defTabSz="458697" latinLnBrk="1">
              <a:lnSpc>
                <a:spcPct val="110000"/>
              </a:lnSpc>
            </a:pPr>
            <a:r>
              <a:rPr lang="en-US" altLang="ko-KR" sz="700" b="1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Jammer</a:t>
            </a: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A7C58F27-7F55-0926-B4F8-04FF5F8DDB33}"/>
              </a:ext>
            </a:extLst>
          </p:cNvPr>
          <p:cNvGrpSpPr/>
          <p:nvPr/>
        </p:nvGrpSpPr>
        <p:grpSpPr>
          <a:xfrm rot="10292035">
            <a:off x="5070059" y="4593234"/>
            <a:ext cx="601837" cy="1234956"/>
            <a:chOff x="4452263" y="4560600"/>
            <a:chExt cx="601837" cy="1234956"/>
          </a:xfrm>
        </p:grpSpPr>
        <p:sp>
          <p:nvSpPr>
            <p:cNvPr id="85" name="이등변 삼각형 84">
              <a:extLst>
                <a:ext uri="{FF2B5EF4-FFF2-40B4-BE49-F238E27FC236}">
                  <a16:creationId xmlns:a16="http://schemas.microsoft.com/office/drawing/2014/main" id="{828942E3-7E6C-4072-EFA4-E657F3CE7D1E}"/>
                </a:ext>
              </a:extLst>
            </p:cNvPr>
            <p:cNvSpPr/>
            <p:nvPr/>
          </p:nvSpPr>
          <p:spPr>
            <a:xfrm>
              <a:off x="4459229" y="4560600"/>
              <a:ext cx="593469" cy="1089660"/>
            </a:xfrm>
            <a:prstGeom prst="triangle">
              <a:avLst/>
            </a:prstGeom>
            <a:solidFill>
              <a:srgbClr val="BAE92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DEEEE9E6-4808-D08A-00AF-163877AF9F5F}"/>
                </a:ext>
              </a:extLst>
            </p:cNvPr>
            <p:cNvSpPr/>
            <p:nvPr/>
          </p:nvSpPr>
          <p:spPr>
            <a:xfrm>
              <a:off x="4452263" y="5481797"/>
              <a:ext cx="601837" cy="313759"/>
            </a:xfrm>
            <a:prstGeom prst="ellipse">
              <a:avLst/>
            </a:prstGeom>
            <a:solidFill>
              <a:srgbClr val="A9C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86961DF6-9CD4-F9F0-D2A0-39EE0BB56A61}"/>
              </a:ext>
            </a:extLst>
          </p:cNvPr>
          <p:cNvGrpSpPr/>
          <p:nvPr/>
        </p:nvGrpSpPr>
        <p:grpSpPr>
          <a:xfrm rot="10292035">
            <a:off x="5669525" y="4539753"/>
            <a:ext cx="601837" cy="1234956"/>
            <a:chOff x="4452263" y="4560600"/>
            <a:chExt cx="601837" cy="1234956"/>
          </a:xfrm>
        </p:grpSpPr>
        <p:sp>
          <p:nvSpPr>
            <p:cNvPr id="88" name="이등변 삼각형 87">
              <a:extLst>
                <a:ext uri="{FF2B5EF4-FFF2-40B4-BE49-F238E27FC236}">
                  <a16:creationId xmlns:a16="http://schemas.microsoft.com/office/drawing/2014/main" id="{8576940F-B8F3-0AC1-9A54-4B9876D340B1}"/>
                </a:ext>
              </a:extLst>
            </p:cNvPr>
            <p:cNvSpPr/>
            <p:nvPr/>
          </p:nvSpPr>
          <p:spPr>
            <a:xfrm>
              <a:off x="4459229" y="4560600"/>
              <a:ext cx="593469" cy="1089660"/>
            </a:xfrm>
            <a:prstGeom prst="triangle">
              <a:avLst/>
            </a:prstGeom>
            <a:solidFill>
              <a:srgbClr val="BAE92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8A2FEB3D-B573-57B5-CEFC-D20A20C58C2C}"/>
                </a:ext>
              </a:extLst>
            </p:cNvPr>
            <p:cNvSpPr/>
            <p:nvPr/>
          </p:nvSpPr>
          <p:spPr>
            <a:xfrm>
              <a:off x="4452263" y="5481797"/>
              <a:ext cx="601837" cy="313759"/>
            </a:xfrm>
            <a:prstGeom prst="ellipse">
              <a:avLst/>
            </a:prstGeom>
            <a:solidFill>
              <a:srgbClr val="99B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2A5C4EFF-A4F8-57B5-2F74-E2D211E8AA32}"/>
              </a:ext>
            </a:extLst>
          </p:cNvPr>
          <p:cNvGrpSpPr/>
          <p:nvPr/>
        </p:nvGrpSpPr>
        <p:grpSpPr>
          <a:xfrm rot="10292035">
            <a:off x="4466028" y="4649637"/>
            <a:ext cx="601837" cy="1234956"/>
            <a:chOff x="4452263" y="4560600"/>
            <a:chExt cx="601837" cy="1234956"/>
          </a:xfrm>
        </p:grpSpPr>
        <p:sp>
          <p:nvSpPr>
            <p:cNvPr id="91" name="이등변 삼각형 90">
              <a:extLst>
                <a:ext uri="{FF2B5EF4-FFF2-40B4-BE49-F238E27FC236}">
                  <a16:creationId xmlns:a16="http://schemas.microsoft.com/office/drawing/2014/main" id="{B70B2160-8842-E480-12C2-2091DDE8E7C1}"/>
                </a:ext>
              </a:extLst>
            </p:cNvPr>
            <p:cNvSpPr/>
            <p:nvPr/>
          </p:nvSpPr>
          <p:spPr>
            <a:xfrm>
              <a:off x="4459229" y="4560600"/>
              <a:ext cx="593469" cy="1089660"/>
            </a:xfrm>
            <a:prstGeom prst="triangle">
              <a:avLst/>
            </a:prstGeom>
            <a:solidFill>
              <a:srgbClr val="BAE92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7D9B38C7-4BA6-D808-8CF4-A28ED97F0E0B}"/>
                </a:ext>
              </a:extLst>
            </p:cNvPr>
            <p:cNvSpPr/>
            <p:nvPr/>
          </p:nvSpPr>
          <p:spPr>
            <a:xfrm>
              <a:off x="4452263" y="5481797"/>
              <a:ext cx="601837" cy="313759"/>
            </a:xfrm>
            <a:prstGeom prst="ellipse">
              <a:avLst/>
            </a:prstGeom>
            <a:solidFill>
              <a:srgbClr val="9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E6BFF41E-445C-E909-F258-DBC870611482}"/>
              </a:ext>
            </a:extLst>
          </p:cNvPr>
          <p:cNvSpPr txBox="1"/>
          <p:nvPr/>
        </p:nvSpPr>
        <p:spPr>
          <a:xfrm rot="21335881">
            <a:off x="4223264" y="3554198"/>
            <a:ext cx="2218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spc="-3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B5261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military demarcation line</a:t>
            </a:r>
            <a:endParaRPr lang="ko-KR" altLang="en-US" sz="1200" dirty="0">
              <a:solidFill>
                <a:srgbClr val="B5261B"/>
              </a:solidFill>
            </a:endParaRPr>
          </a:p>
        </p:txBody>
      </p:sp>
      <p:sp>
        <p:nvSpPr>
          <p:cNvPr id="95" name="Rectangle 25">
            <a:extLst>
              <a:ext uri="{FF2B5EF4-FFF2-40B4-BE49-F238E27FC236}">
                <a16:creationId xmlns:a16="http://schemas.microsoft.com/office/drawing/2014/main" id="{EF659E7D-B3C6-E04E-34D5-4B2D8AD5F400}"/>
              </a:ext>
            </a:extLst>
          </p:cNvPr>
          <p:cNvSpPr>
            <a:spLocks noChangeArrowheads="1"/>
          </p:cNvSpPr>
          <p:nvPr/>
        </p:nvSpPr>
        <p:spPr bwMode="gray">
          <a:xfrm rot="21103072">
            <a:off x="4929538" y="4490834"/>
            <a:ext cx="763702" cy="41385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18059" tIns="18059" rIns="18059" bIns="18059" anchor="ctr"/>
          <a:lstStyle/>
          <a:p>
            <a:pPr algn="ctr" defTabSz="458697" latinLnBrk="1">
              <a:lnSpc>
                <a:spcPct val="110000"/>
              </a:lnSpc>
            </a:pP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itchFamily="50" charset="-127"/>
                <a:ea typeface="맑은 고딕" pitchFamily="50" charset="-127"/>
              </a:rPr>
              <a:t>500m</a:t>
            </a:r>
          </a:p>
        </p:txBody>
      </p:sp>
    </p:spTree>
    <p:extLst>
      <p:ext uri="{BB962C8B-B14F-4D97-AF65-F5344CB8AC3E}">
        <p14:creationId xmlns:p14="http://schemas.microsoft.com/office/powerpoint/2010/main" val="53760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26">
            <a:extLst>
              <a:ext uri="{FF2B5EF4-FFF2-40B4-BE49-F238E27FC236}">
                <a16:creationId xmlns:a16="http://schemas.microsoft.com/office/drawing/2014/main" id="{237C322B-FA5D-9E15-F83B-EC07EFEEE2C5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7CA59A96-1FAC-229B-9DFB-77E36AC647CD}"/>
              </a:ext>
            </a:extLst>
          </p:cNvPr>
          <p:cNvSpPr/>
          <p:nvPr/>
        </p:nvSpPr>
        <p:spPr>
          <a:xfrm>
            <a:off x="148200" y="595642"/>
            <a:ext cx="9563735" cy="0"/>
          </a:xfrm>
          <a:custGeom>
            <a:avLst/>
            <a:gdLst/>
            <a:ahLst/>
            <a:cxnLst/>
            <a:rect l="l" t="t" r="r" b="b"/>
            <a:pathLst>
              <a:path w="9563735">
                <a:moveTo>
                  <a:pt x="0" y="0"/>
                </a:moveTo>
                <a:lnTo>
                  <a:pt x="9563404" y="0"/>
                </a:lnTo>
              </a:path>
            </a:pathLst>
          </a:custGeom>
          <a:ln w="50800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5A894-DE8D-D8D0-10D5-D83FF5E8C47C}"/>
              </a:ext>
            </a:extLst>
          </p:cNvPr>
          <p:cNvSpPr txBox="1"/>
          <p:nvPr/>
        </p:nvSpPr>
        <p:spPr>
          <a:xfrm>
            <a:off x="148200" y="133977"/>
            <a:ext cx="557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2.</a:t>
            </a:r>
            <a:r>
              <a:rPr lang="ko-KR" altLang="en-US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Manufacturing Facility Status</a:t>
            </a:r>
            <a:endParaRPr lang="ko-KR" altLang="en-US" sz="2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8DAEF41F-7AA4-92AA-A212-E17FBECAB083}"/>
              </a:ext>
            </a:extLst>
          </p:cNvPr>
          <p:cNvCxnSpPr>
            <a:cxnSpLocks/>
          </p:cNvCxnSpPr>
          <p:nvPr/>
        </p:nvCxnSpPr>
        <p:spPr>
          <a:xfrm>
            <a:off x="772509" y="615865"/>
            <a:ext cx="6933715" cy="0"/>
          </a:xfrm>
          <a:prstGeom prst="line">
            <a:avLst/>
          </a:prstGeom>
          <a:ln w="12700">
            <a:gradFill>
              <a:gsLst>
                <a:gs pos="3000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F9DC7F2-B86C-9D0A-BBA4-312E90080BB4}"/>
              </a:ext>
            </a:extLst>
          </p:cNvPr>
          <p:cNvSpPr/>
          <p:nvPr/>
        </p:nvSpPr>
        <p:spPr>
          <a:xfrm>
            <a:off x="376920" y="996585"/>
            <a:ext cx="2858701" cy="326915"/>
          </a:xfrm>
          <a:prstGeom prst="roundRect">
            <a:avLst>
              <a:gd name="adj" fmla="val 10667"/>
            </a:avLst>
          </a:prstGeom>
          <a:gradFill flip="none" rotWithShape="1">
            <a:gsLst>
              <a:gs pos="0">
                <a:srgbClr val="82B2DE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270" b="1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C989BC12-6ADE-5B89-F5BE-2C0A26A2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0" y="1044111"/>
            <a:ext cx="2857260" cy="41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179" b="1">
                <a:solidFill>
                  <a:schemeClr val="bg1"/>
                </a:solidFill>
              </a:rPr>
              <a:t>R&amp;D Center</a:t>
            </a:r>
            <a:r>
              <a:rPr lang="en-US" altLang="ko-KR" sz="998" b="1">
                <a:solidFill>
                  <a:schemeClr val="bg1"/>
                </a:solidFill>
              </a:rPr>
              <a:t>(Room Size</a:t>
            </a:r>
            <a:r>
              <a:rPr lang="ko-KR" altLang="en-US" sz="998" b="1">
                <a:solidFill>
                  <a:schemeClr val="bg1"/>
                </a:solidFill>
              </a:rPr>
              <a:t> </a:t>
            </a:r>
            <a:r>
              <a:rPr lang="en-US" altLang="ko-KR" sz="998" b="1">
                <a:solidFill>
                  <a:schemeClr val="bg1"/>
                </a:solidFill>
              </a:rPr>
              <a:t>131㎡)</a:t>
            </a:r>
            <a:endParaRPr lang="en-US" altLang="ko-KR" sz="907" b="1">
              <a:solidFill>
                <a:schemeClr val="bg1"/>
              </a:solidFill>
            </a:endParaRPr>
          </a:p>
          <a:p>
            <a:pPr algn="ctr"/>
            <a:endParaRPr lang="ko-KR" altLang="en-US" sz="907" b="1">
              <a:solidFill>
                <a:schemeClr val="bg1"/>
              </a:solidFill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647F9764-C413-EFA9-9B60-84B0205FA019}"/>
              </a:ext>
            </a:extLst>
          </p:cNvPr>
          <p:cNvSpPr/>
          <p:nvPr/>
        </p:nvSpPr>
        <p:spPr>
          <a:xfrm>
            <a:off x="375481" y="1372465"/>
            <a:ext cx="2860140" cy="1337900"/>
          </a:xfrm>
          <a:prstGeom prst="roundRect">
            <a:avLst>
              <a:gd name="adj" fmla="val 587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CB1A6C59-1EE9-4BFA-6D4B-D04A866BAF06}"/>
              </a:ext>
            </a:extLst>
          </p:cNvPr>
          <p:cNvSpPr/>
          <p:nvPr/>
        </p:nvSpPr>
        <p:spPr>
          <a:xfrm>
            <a:off x="362519" y="2818377"/>
            <a:ext cx="2873102" cy="326914"/>
          </a:xfrm>
          <a:prstGeom prst="roundRect">
            <a:avLst>
              <a:gd name="adj" fmla="val 10667"/>
            </a:avLst>
          </a:prstGeom>
          <a:gradFill flip="none" rotWithShape="1">
            <a:gsLst>
              <a:gs pos="0">
                <a:srgbClr val="82B2DE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270" b="1"/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25E897B8-8996-5496-DB9B-6EE0ADC42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87" y="2870223"/>
            <a:ext cx="3102086" cy="27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179" b="1">
                <a:solidFill>
                  <a:schemeClr val="bg1"/>
                </a:solidFill>
              </a:rPr>
              <a:t>Manufacturing Facility</a:t>
            </a:r>
            <a:r>
              <a:rPr lang="en-US" altLang="ko-KR" sz="998" b="1">
                <a:solidFill>
                  <a:schemeClr val="bg1"/>
                </a:solidFill>
              </a:rPr>
              <a:t>(Room Size</a:t>
            </a:r>
            <a:r>
              <a:rPr lang="ko-KR" altLang="en-US" sz="998" b="1">
                <a:solidFill>
                  <a:schemeClr val="bg1"/>
                </a:solidFill>
              </a:rPr>
              <a:t> </a:t>
            </a:r>
            <a:r>
              <a:rPr lang="en-US" altLang="ko-KR" sz="998" b="1">
                <a:solidFill>
                  <a:schemeClr val="bg1"/>
                </a:solidFill>
              </a:rPr>
              <a:t>136㎡)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A5A1A696-F1B1-F8E5-D275-F481ACA449E1}"/>
              </a:ext>
            </a:extLst>
          </p:cNvPr>
          <p:cNvSpPr/>
          <p:nvPr/>
        </p:nvSpPr>
        <p:spPr>
          <a:xfrm>
            <a:off x="382680" y="3176974"/>
            <a:ext cx="2852940" cy="1314858"/>
          </a:xfrm>
          <a:prstGeom prst="roundRect">
            <a:avLst>
              <a:gd name="adj" fmla="val 587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E62EF0CD-DB60-58A9-10D3-8EE675E51E01}"/>
              </a:ext>
            </a:extLst>
          </p:cNvPr>
          <p:cNvSpPr/>
          <p:nvPr/>
        </p:nvSpPr>
        <p:spPr>
          <a:xfrm>
            <a:off x="359638" y="4637288"/>
            <a:ext cx="2875982" cy="326915"/>
          </a:xfrm>
          <a:prstGeom prst="roundRect">
            <a:avLst>
              <a:gd name="adj" fmla="val 10667"/>
            </a:avLst>
          </a:prstGeom>
          <a:gradFill flip="none" rotWithShape="1">
            <a:gsLst>
              <a:gs pos="0">
                <a:srgbClr val="82B2DE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270" b="1"/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B3686202-5E22-0CD9-2793-1416B144E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29" y="4680492"/>
            <a:ext cx="2667160" cy="27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1179" b="1">
                <a:solidFill>
                  <a:schemeClr val="bg1"/>
                </a:solidFill>
              </a:rPr>
              <a:t>Environmental Test Equipment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9E702536-F2E7-409B-8195-1F9BBB659E8E}"/>
              </a:ext>
            </a:extLst>
          </p:cNvPr>
          <p:cNvSpPr/>
          <p:nvPr/>
        </p:nvSpPr>
        <p:spPr>
          <a:xfrm>
            <a:off x="362519" y="5003086"/>
            <a:ext cx="2873102" cy="1392627"/>
          </a:xfrm>
          <a:prstGeom prst="roundRect">
            <a:avLst>
              <a:gd name="adj" fmla="val 587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3" name="그림 17">
            <a:extLst>
              <a:ext uri="{FF2B5EF4-FFF2-40B4-BE49-F238E27FC236}">
                <a16:creationId xmlns:a16="http://schemas.microsoft.com/office/drawing/2014/main" id="{9D4E6161-453C-E9F9-E021-579259772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2" y="1428631"/>
            <a:ext cx="2613875" cy="120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그림 19">
            <a:extLst>
              <a:ext uri="{FF2B5EF4-FFF2-40B4-BE49-F238E27FC236}">
                <a16:creationId xmlns:a16="http://schemas.microsoft.com/office/drawing/2014/main" id="{E173E57C-6BE0-4ECA-D5F7-DEE5F3BA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9" y="5082295"/>
            <a:ext cx="818006" cy="101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그림 20">
            <a:extLst>
              <a:ext uri="{FF2B5EF4-FFF2-40B4-BE49-F238E27FC236}">
                <a16:creationId xmlns:a16="http://schemas.microsoft.com/office/drawing/2014/main" id="{D32A5525-7FF1-F173-A6A7-3E1ADDC1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50" y="5066452"/>
            <a:ext cx="872732" cy="107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그림 21">
            <a:extLst>
              <a:ext uri="{FF2B5EF4-FFF2-40B4-BE49-F238E27FC236}">
                <a16:creationId xmlns:a16="http://schemas.microsoft.com/office/drawing/2014/main" id="{B27FB6BA-CA28-32DB-5CD2-CDE40B26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13" y="5089495"/>
            <a:ext cx="711435" cy="101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7B1853D-BEAB-E771-B375-DC0879F9621D}"/>
              </a:ext>
            </a:extLst>
          </p:cNvPr>
          <p:cNvSpPr txBox="1"/>
          <p:nvPr/>
        </p:nvSpPr>
        <p:spPr>
          <a:xfrm>
            <a:off x="278990" y="6074558"/>
            <a:ext cx="1225569" cy="371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90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Antenna </a:t>
            </a:r>
          </a:p>
          <a:p>
            <a:pPr algn="ctr">
              <a:defRPr/>
            </a:pPr>
            <a:r>
              <a:rPr lang="en-US" altLang="ko-KR" sz="90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Chamber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FD09FE-FF5A-722D-E4CD-3FCC654D35C7}"/>
              </a:ext>
            </a:extLst>
          </p:cNvPr>
          <p:cNvSpPr txBox="1"/>
          <p:nvPr/>
        </p:nvSpPr>
        <p:spPr>
          <a:xfrm>
            <a:off x="1341821" y="6074559"/>
            <a:ext cx="1042669" cy="371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90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Thermo-Hygrostat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C12AEEB-1093-0833-BCF1-4A861889AB34}"/>
              </a:ext>
            </a:extLst>
          </p:cNvPr>
          <p:cNvSpPr txBox="1"/>
          <p:nvPr/>
        </p:nvSpPr>
        <p:spPr>
          <a:xfrm>
            <a:off x="2215994" y="6074559"/>
            <a:ext cx="1044109" cy="2801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90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Shield Room</a:t>
            </a:r>
          </a:p>
        </p:txBody>
      </p:sp>
      <p:graphicFrame>
        <p:nvGraphicFramePr>
          <p:cNvPr id="78" name="표 77">
            <a:extLst>
              <a:ext uri="{FF2B5EF4-FFF2-40B4-BE49-F238E27FC236}">
                <a16:creationId xmlns:a16="http://schemas.microsoft.com/office/drawing/2014/main" id="{09615217-22AE-C37F-BD4E-FD63B61C606C}"/>
              </a:ext>
            </a:extLst>
          </p:cNvPr>
          <p:cNvGraphicFramePr>
            <a:graphicFrameLocks noGrp="1"/>
          </p:cNvGraphicFramePr>
          <p:nvPr/>
        </p:nvGraphicFramePr>
        <p:xfrm>
          <a:off x="3646064" y="1481917"/>
          <a:ext cx="5919022" cy="5009133"/>
        </p:xfrm>
        <a:graphic>
          <a:graphicData uri="http://schemas.openxmlformats.org/drawingml/2006/table">
            <a:tbl>
              <a:tblPr/>
              <a:tblGrid>
                <a:gridCol w="867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4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7186"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돋움"/>
                          <a:ea typeface="돋움"/>
                        </a:rPr>
                        <a:t>Class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</a:endParaRPr>
                    </a:p>
                  </a:txBody>
                  <a:tcPr marL="20525" marR="20525" marT="6821" marB="68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  <a:solidFill>
                      <a:srgbClr val="CE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돋움"/>
                          <a:ea typeface="돋움"/>
                        </a:rPr>
                        <a:t>Detail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  <a:solidFill>
                      <a:srgbClr val="CE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돋움"/>
                          <a:ea typeface="돋움"/>
                        </a:rPr>
                        <a:t>Status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  <a:solidFill>
                      <a:srgbClr val="CE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776"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Approval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Samjung Solution</a:t>
                      </a:r>
                      <a:r>
                        <a:rPr lang="ko-KR" altLang="en-US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Corporation Establishment(2011.12)</a:t>
                      </a:r>
                    </a:p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000" b="1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Inno</a:t>
                      </a: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-Biz(No.R170601-00482)  </a:t>
                      </a:r>
                      <a:b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Venture business(No.20210729030071)</a:t>
                      </a: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3986">
                <a:tc>
                  <a:txBody>
                    <a:bodyPr/>
                    <a:lstStyle/>
                    <a:p>
                      <a:pPr marL="0" marR="0" indent="0" algn="ctr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Certification</a:t>
                      </a:r>
                    </a:p>
                    <a:p>
                      <a:pPr marL="0" marR="0" indent="0" algn="ctr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Promising Small and Medium-sized Enterprise by the Gyeonggi Provincial Government(No.2018-149)</a:t>
                      </a:r>
                    </a:p>
                    <a:p>
                      <a:pPr marL="0" marR="0" indent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Family-Friendly company(No.2018-0421)</a:t>
                      </a:r>
                    </a:p>
                    <a:p>
                      <a:pPr marL="0" marR="0" indent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R&amp;D Center(No.2013112050)</a:t>
                      </a:r>
                    </a:p>
                    <a:p>
                      <a:pPr marL="0" marR="0" indent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ISO 9001:2015(Q303716)</a:t>
                      </a:r>
                    </a:p>
                    <a:p>
                      <a:pPr marL="0" marR="0" indent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ISO 14001:2015(E148316) </a:t>
                      </a:r>
                      <a:endParaRPr lang="en-US" sz="10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0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129">
                <a:tc>
                  <a:txBody>
                    <a:bodyPr/>
                    <a:lstStyle/>
                    <a:p>
                      <a:pPr marL="0" marR="0" indent="0" algn="ctr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License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Information and communications construction business</a:t>
                      </a: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No.311007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221">
                <a:tc>
                  <a:txBody>
                    <a:bodyPr/>
                    <a:lstStyle/>
                    <a:p>
                      <a:pPr marL="0" marR="0" indent="0" algn="ctr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Registration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Factory</a:t>
                      </a:r>
                    </a:p>
                    <a:p>
                      <a:pPr marL="0" marR="0"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(Wired communication equipment manufacturing and 19 others)</a:t>
                      </a:r>
                    </a:p>
                    <a:p>
                      <a:pPr marL="0" marR="0"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Registration of manufactured goods by the Public Procurement Service (Jamming device and</a:t>
                      </a:r>
                      <a:r>
                        <a:rPr lang="ko-KR" altLang="en-US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others)</a:t>
                      </a:r>
                    </a:p>
                    <a:p>
                      <a:pPr marL="0" marR="0"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Software Business</a:t>
                      </a:r>
                    </a:p>
                    <a:p>
                      <a:pPr marL="0" marR="0"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(package software development and others)</a:t>
                      </a:r>
                    </a:p>
                    <a:p>
                      <a:pPr marL="0" marR="0"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altLang="ko-KR" sz="10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621"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Test and Qualification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Thermo-hygrostat and 16</a:t>
                      </a: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others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1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business registration certificate</a:t>
                      </a:r>
                    </a:p>
                  </a:txBody>
                  <a:tcPr marL="20525" marR="20525" marT="6821" marB="68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Software Business Entity(developing </a:t>
                      </a:r>
                      <a:r>
                        <a:rPr lang="en-US" altLang="ko-KR" sz="10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pakage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software, etc.)</a:t>
                      </a: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525" marR="20525" marT="6821" marB="682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4BE276D5-F567-1B93-7942-5A53766F71D7}"/>
              </a:ext>
            </a:extLst>
          </p:cNvPr>
          <p:cNvSpPr/>
          <p:nvPr/>
        </p:nvSpPr>
        <p:spPr>
          <a:xfrm>
            <a:off x="4430946" y="979304"/>
            <a:ext cx="4343496" cy="326915"/>
          </a:xfrm>
          <a:prstGeom prst="roundRect">
            <a:avLst>
              <a:gd name="adj" fmla="val 10667"/>
            </a:avLst>
          </a:prstGeom>
          <a:gradFill flip="none" rotWithShape="1">
            <a:gsLst>
              <a:gs pos="0">
                <a:srgbClr val="82B2DE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70" b="1" dirty="0"/>
              <a:t>Approvals/Permission</a:t>
            </a:r>
            <a:endParaRPr lang="ko-KR" altLang="en-US" sz="1270" b="1" dirty="0"/>
          </a:p>
        </p:txBody>
      </p:sp>
      <p:pic>
        <p:nvPicPr>
          <p:cNvPr id="80" name="그림 2" descr="텍스트, 실내, 바닥, 여러개이(가) 표시된 사진&#10;&#10;자동 생성된 설명">
            <a:extLst>
              <a:ext uri="{FF2B5EF4-FFF2-40B4-BE49-F238E27FC236}">
                <a16:creationId xmlns:a16="http://schemas.microsoft.com/office/drawing/2014/main" id="{4FAF7B7C-87F7-1B5A-CCFF-FE51BA21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2" y="3225939"/>
            <a:ext cx="2610995" cy="121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8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8"/>
    </mc:Choice>
    <mc:Fallback xmlns="">
      <p:transition spd="slow" advTm="25098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진한 그림자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프레젠테이션1" id="{229226C8-7EE2-4CEF-B0A0-D77563990490}" vid="{B9F2639A-EC7F-4825-B1CE-AA8536D7B1B2}"/>
    </a:ext>
  </a:extLst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프레젠테이션1" id="{229226C8-7EE2-4CEF-B0A0-D77563990490}" vid="{DA133ED5-6A4E-4100-BF5E-D0C30B35DB59}"/>
    </a:ext>
  </a:extLst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프레젠테이션1" id="{229226C8-7EE2-4CEF-B0A0-D77563990490}" vid="{573686C4-2473-4E4A-928D-F2B0DD8F7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(영문)글로벌 전파관리 포럼_회사및 장비소개_삼정솔루션(음성 녹음)</Template>
  <TotalTime>1986</TotalTime>
  <Words>931</Words>
  <Application>Microsoft Office PowerPoint</Application>
  <PresentationFormat>A4 용지(210x297mm)</PresentationFormat>
  <Paragraphs>194</Paragraphs>
  <Slides>11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11</vt:i4>
      </vt:variant>
    </vt:vector>
  </HeadingPairs>
  <TitlesOfParts>
    <vt:vector size="23" baseType="lpstr">
      <vt:lpstr>에스코어 드림 5 Medium</vt:lpstr>
      <vt:lpstr>Calibri</vt:lpstr>
      <vt:lpstr>맑은 고딕</vt:lpstr>
      <vt:lpstr>Arial</vt:lpstr>
      <vt:lpstr>Arial Black</vt:lpstr>
      <vt:lpstr>Lucida Calligraphy</vt:lpstr>
      <vt:lpstr>HY헤드라인M</vt:lpstr>
      <vt:lpstr>HY견고딕</vt:lpstr>
      <vt:lpstr>돋움</vt:lpstr>
      <vt:lpstr>Office 테마</vt:lpstr>
      <vt:lpstr>1_디자인 사용자 지정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Alicia Simmons</dc:creator>
  <cp:lastModifiedBy>최 윤구</cp:lastModifiedBy>
  <cp:revision>62</cp:revision>
  <cp:lastPrinted>2023-02-14T01:53:19Z</cp:lastPrinted>
  <dcterms:created xsi:type="dcterms:W3CDTF">2022-09-01T11:26:48Z</dcterms:created>
  <dcterms:modified xsi:type="dcterms:W3CDTF">2025-12-08T07:57:33Z</dcterms:modified>
</cp:coreProperties>
</file>